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52.xml" ContentType="application/vnd.openxmlformats-officedocument.presentationml.tags+xml"/>
  <Override PartName="/ppt/notesSlides/notesSlide1.xml" ContentType="application/vnd.openxmlformats-officedocument.presentationml.notesSlide+xml"/>
  <Override PartName="/ppt/tags/tag53.xml" ContentType="application/vnd.openxmlformats-officedocument.presentationml.tags+xml"/>
  <Override PartName="/ppt/notesSlides/notesSlide2.xml" ContentType="application/vnd.openxmlformats-officedocument.presentationml.notesSlide+xml"/>
  <Override PartName="/ppt/tags/tag5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55.xml" ContentType="application/vnd.openxmlformats-officedocument.presentationml.tags+xml"/>
  <Override PartName="/ppt/notesSlides/notesSlide8.xml" ContentType="application/vnd.openxmlformats-officedocument.presentationml.notesSlide+xml"/>
  <Override PartName="/ppt/tags/tag56.xml" ContentType="application/vnd.openxmlformats-officedocument.presentationml.tags+xml"/>
  <Override PartName="/ppt/notesSlides/notesSlide9.xml" ContentType="application/vnd.openxmlformats-officedocument.presentationml.notesSlide+xml"/>
  <Override PartName="/ppt/tags/tag57.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58.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59.xml" ContentType="application/vnd.openxmlformats-officedocument.presentationml.tags+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2"/>
  </p:notesMasterIdLst>
  <p:handoutMasterIdLst>
    <p:handoutMasterId r:id="rId23"/>
  </p:handoutMasterIdLst>
  <p:sldIdLst>
    <p:sldId id="256" r:id="rId5"/>
    <p:sldId id="434" r:id="rId6"/>
    <p:sldId id="435" r:id="rId7"/>
    <p:sldId id="479" r:id="rId8"/>
    <p:sldId id="480" r:id="rId9"/>
    <p:sldId id="482" r:id="rId10"/>
    <p:sldId id="487" r:id="rId11"/>
    <p:sldId id="448" r:id="rId12"/>
    <p:sldId id="461" r:id="rId13"/>
    <p:sldId id="477" r:id="rId14"/>
    <p:sldId id="484" r:id="rId15"/>
    <p:sldId id="485" r:id="rId16"/>
    <p:sldId id="489" r:id="rId17"/>
    <p:sldId id="486" r:id="rId18"/>
    <p:sldId id="446" r:id="rId19"/>
    <p:sldId id="453" r:id="rId20"/>
    <p:sldId id="481" r:id="rId21"/>
  </p:sldIdLst>
  <p:sldSz cx="12192000" cy="6858000"/>
  <p:notesSz cx="6858000" cy="91440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Slides" id="{7139157B-937D-4D29-8FF7-D89F2F9848F3}">
          <p14:sldIdLst>
            <p14:sldId id="256"/>
            <p14:sldId id="434"/>
            <p14:sldId id="435"/>
            <p14:sldId id="479"/>
            <p14:sldId id="480"/>
            <p14:sldId id="482"/>
            <p14:sldId id="487"/>
            <p14:sldId id="448"/>
            <p14:sldId id="461"/>
            <p14:sldId id="477"/>
            <p14:sldId id="484"/>
            <p14:sldId id="485"/>
            <p14:sldId id="489"/>
            <p14:sldId id="486"/>
            <p14:sldId id="446"/>
            <p14:sldId id="453"/>
            <p14:sldId id="48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51B7A96-1BFB-A458-52CB-9BE2B3649F6B}" name="Sarah Lee" initials="SL" userId="S::sklemm@eatright.org::c1636b9d-cef1-4ea5-874a-41f64b679b2c" providerId="AD"/>
  <p188:author id="{5A4D38D0-081C-0B3C-9835-B20846598900}" name="Jill Kohn" initials="JK" userId="S::jkohn@eatright.org::e3dab0be-ee4c-4c01-beda-49fbd12399d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Umapathy A" initials="UA" lastIdx="1" clrIdx="0">
    <p:extLst>
      <p:ext uri="{19B8F6BF-5375-455C-9EA6-DF929625EA0E}">
        <p15:presenceInfo xmlns:p15="http://schemas.microsoft.com/office/powerpoint/2012/main" userId="dbb2ea3d258b902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683E"/>
    <a:srgbClr val="4C7F72"/>
    <a:srgbClr val="C0D446"/>
    <a:srgbClr val="95006C"/>
    <a:srgbClr val="F0EADA"/>
    <a:srgbClr val="0EB0C6"/>
    <a:srgbClr val="F1F1F1"/>
    <a:srgbClr val="2799D0"/>
    <a:srgbClr val="3680E6"/>
    <a:srgbClr val="5663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CC43BA-07A2-4342-B713-118C853076B5}" v="393" dt="2026-01-12T22:13:05.6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4" autoAdjust="0"/>
    <p:restoredTop sz="86469" autoAdjust="0"/>
  </p:normalViewPr>
  <p:slideViewPr>
    <p:cSldViewPr snapToGrid="0">
      <p:cViewPr varScale="1">
        <p:scale>
          <a:sx n="53" d="100"/>
          <a:sy n="53" d="100"/>
        </p:scale>
        <p:origin x="101" y="240"/>
      </p:cViewPr>
      <p:guideLst/>
    </p:cSldViewPr>
  </p:slideViewPr>
  <p:outlineViewPr>
    <p:cViewPr>
      <p:scale>
        <a:sx n="33" d="100"/>
        <a:sy n="33" d="100"/>
      </p:scale>
      <p:origin x="0" y="-302"/>
    </p:cViewPr>
  </p:outlineViewPr>
  <p:notesTextViewPr>
    <p:cViewPr>
      <p:scale>
        <a:sx n="1" d="1"/>
        <a:sy n="1" d="1"/>
      </p:scale>
      <p:origin x="0" y="0"/>
    </p:cViewPr>
  </p:notesTextViewPr>
  <p:sorterViewPr>
    <p:cViewPr varScale="1">
      <p:scale>
        <a:sx n="1" d="1"/>
        <a:sy n="1" d="1"/>
      </p:scale>
      <p:origin x="0" y="0"/>
    </p:cViewPr>
  </p:sorterViewPr>
  <p:notesViewPr>
    <p:cSldViewPr snapToGrid="0">
      <p:cViewPr>
        <p:scale>
          <a:sx n="110" d="100"/>
          <a:sy n="110" d="100"/>
        </p:scale>
        <p:origin x="1348" y="-268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gs" Target="tags/tag1.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Lee" userId="c1636b9d-cef1-4ea5-874a-41f64b679b2c" providerId="ADAL" clId="{B440CE56-1CC5-4C4C-99E8-077754B388E6}"/>
    <pc:docChg chg="undo redo custSel addSld delSld modSld sldOrd addSection delSection modSection">
      <pc:chgData name="Sarah Lee" userId="c1636b9d-cef1-4ea5-874a-41f64b679b2c" providerId="ADAL" clId="{B440CE56-1CC5-4C4C-99E8-077754B388E6}" dt="2026-01-15T18:46:06.480" v="682" actId="17851"/>
      <pc:docMkLst>
        <pc:docMk/>
      </pc:docMkLst>
      <pc:sldChg chg="modSp mod">
        <pc:chgData name="Sarah Lee" userId="c1636b9d-cef1-4ea5-874a-41f64b679b2c" providerId="ADAL" clId="{B440CE56-1CC5-4C4C-99E8-077754B388E6}" dt="2026-01-08T22:13:49.746" v="135" actId="962"/>
        <pc:sldMkLst>
          <pc:docMk/>
          <pc:sldMk cId="1692747509" sldId="256"/>
        </pc:sldMkLst>
        <pc:graphicFrameChg chg="mod">
          <ac:chgData name="Sarah Lee" userId="c1636b9d-cef1-4ea5-874a-41f64b679b2c" providerId="ADAL" clId="{B440CE56-1CC5-4C4C-99E8-077754B388E6}" dt="2026-01-08T22:13:49.746" v="135" actId="962"/>
          <ac:graphicFrameMkLst>
            <pc:docMk/>
            <pc:sldMk cId="1692747509" sldId="256"/>
            <ac:graphicFrameMk id="2" creationId="{48656432-DCF3-4F28-ABEA-DF5F42B5C2B9}"/>
          </ac:graphicFrameMkLst>
        </pc:graphicFrameChg>
      </pc:sldChg>
      <pc:sldChg chg="addSp delSp modSp mod">
        <pc:chgData name="Sarah Lee" userId="c1636b9d-cef1-4ea5-874a-41f64b679b2c" providerId="ADAL" clId="{B440CE56-1CC5-4C4C-99E8-077754B388E6}" dt="2026-01-12T22:17:19.290" v="681" actId="13244"/>
        <pc:sldMkLst>
          <pc:docMk/>
          <pc:sldMk cId="947817467" sldId="434"/>
        </pc:sldMkLst>
        <pc:spChg chg="add mod ord">
          <ac:chgData name="Sarah Lee" userId="c1636b9d-cef1-4ea5-874a-41f64b679b2c" providerId="ADAL" clId="{B440CE56-1CC5-4C4C-99E8-077754B388E6}" dt="2026-01-12T22:17:19.290" v="681" actId="13244"/>
          <ac:spMkLst>
            <pc:docMk/>
            <pc:sldMk cId="947817467" sldId="434"/>
            <ac:spMk id="7" creationId="{6F2FE4C0-3C5C-96ED-E896-7033D367DBCC}"/>
          </ac:spMkLst>
        </pc:spChg>
        <pc:graphicFrameChg chg="mod">
          <ac:chgData name="Sarah Lee" userId="c1636b9d-cef1-4ea5-874a-41f64b679b2c" providerId="ADAL" clId="{B440CE56-1CC5-4C4C-99E8-077754B388E6}" dt="2026-01-08T21:52:50.720" v="0" actId="962"/>
          <ac:graphicFrameMkLst>
            <pc:docMk/>
            <pc:sldMk cId="947817467" sldId="434"/>
            <ac:graphicFrameMk id="2" creationId="{48656432-DCF3-4F28-ABEA-DF5F42B5C2B9}"/>
          </ac:graphicFrameMkLst>
        </pc:graphicFrameChg>
        <pc:picChg chg="mod">
          <ac:chgData name="Sarah Lee" userId="c1636b9d-cef1-4ea5-874a-41f64b679b2c" providerId="ADAL" clId="{B440CE56-1CC5-4C4C-99E8-077754B388E6}" dt="2026-01-12T22:17:07.329" v="680" actId="962"/>
          <ac:picMkLst>
            <pc:docMk/>
            <pc:sldMk cId="947817467" sldId="434"/>
            <ac:picMk id="6" creationId="{50753DB9-D042-FD98-22FF-CA19F182EEEF}"/>
          </ac:picMkLst>
        </pc:picChg>
      </pc:sldChg>
      <pc:sldChg chg="modSp mod">
        <pc:chgData name="Sarah Lee" userId="c1636b9d-cef1-4ea5-874a-41f64b679b2c" providerId="ADAL" clId="{B440CE56-1CC5-4C4C-99E8-077754B388E6}" dt="2026-01-08T21:54:14.184" v="35" actId="962"/>
        <pc:sldMkLst>
          <pc:docMk/>
          <pc:sldMk cId="2813886155" sldId="435"/>
        </pc:sldMkLst>
        <pc:graphicFrameChg chg="mod">
          <ac:chgData name="Sarah Lee" userId="c1636b9d-cef1-4ea5-874a-41f64b679b2c" providerId="ADAL" clId="{B440CE56-1CC5-4C4C-99E8-077754B388E6}" dt="2026-01-08T21:54:14.184" v="35" actId="962"/>
          <ac:graphicFrameMkLst>
            <pc:docMk/>
            <pc:sldMk cId="2813886155" sldId="435"/>
            <ac:graphicFrameMk id="2" creationId="{48656432-DCF3-4F28-ABEA-DF5F42B5C2B9}"/>
          </ac:graphicFrameMkLst>
        </pc:graphicFrameChg>
      </pc:sldChg>
      <pc:sldChg chg="modSp mod">
        <pc:chgData name="Sarah Lee" userId="c1636b9d-cef1-4ea5-874a-41f64b679b2c" providerId="ADAL" clId="{B440CE56-1CC5-4C4C-99E8-077754B388E6}" dt="2026-01-08T22:02:49.534" v="129" actId="962"/>
        <pc:sldMkLst>
          <pc:docMk/>
          <pc:sldMk cId="1519308017" sldId="446"/>
        </pc:sldMkLst>
        <pc:graphicFrameChg chg="mod">
          <ac:chgData name="Sarah Lee" userId="c1636b9d-cef1-4ea5-874a-41f64b679b2c" providerId="ADAL" clId="{B440CE56-1CC5-4C4C-99E8-077754B388E6}" dt="2026-01-08T22:02:47.212" v="128" actId="962"/>
          <ac:graphicFrameMkLst>
            <pc:docMk/>
            <pc:sldMk cId="1519308017" sldId="446"/>
            <ac:graphicFrameMk id="7" creationId="{17B6B004-143B-4D50-A1E3-92D7747EC6ED}"/>
          </ac:graphicFrameMkLst>
        </pc:graphicFrameChg>
        <pc:picChg chg="mod">
          <ac:chgData name="Sarah Lee" userId="c1636b9d-cef1-4ea5-874a-41f64b679b2c" providerId="ADAL" clId="{B440CE56-1CC5-4C4C-99E8-077754B388E6}" dt="2026-01-08T22:02:49.534" v="129" actId="962"/>
          <ac:picMkLst>
            <pc:docMk/>
            <pc:sldMk cId="1519308017" sldId="446"/>
            <ac:picMk id="6" creationId="{4E6C332B-FB1D-4B62-9D35-81BDB0BEC862}"/>
          </ac:picMkLst>
        </pc:picChg>
      </pc:sldChg>
      <pc:sldChg chg="modSp mod">
        <pc:chgData name="Sarah Lee" userId="c1636b9d-cef1-4ea5-874a-41f64b679b2c" providerId="ADAL" clId="{B440CE56-1CC5-4C4C-99E8-077754B388E6}" dt="2026-01-08T22:56:58.174" v="141" actId="20577"/>
        <pc:sldMkLst>
          <pc:docMk/>
          <pc:sldMk cId="2866615604" sldId="448"/>
        </pc:sldMkLst>
        <pc:spChg chg="mod">
          <ac:chgData name="Sarah Lee" userId="c1636b9d-cef1-4ea5-874a-41f64b679b2c" providerId="ADAL" clId="{B440CE56-1CC5-4C4C-99E8-077754B388E6}" dt="2026-01-08T22:56:58.174" v="141" actId="20577"/>
          <ac:spMkLst>
            <pc:docMk/>
            <pc:sldMk cId="2866615604" sldId="448"/>
            <ac:spMk id="4" creationId="{8031F1E8-1B44-FEAB-26C5-5B02C6935B17}"/>
          </ac:spMkLst>
        </pc:spChg>
        <pc:spChg chg="ord">
          <ac:chgData name="Sarah Lee" userId="c1636b9d-cef1-4ea5-874a-41f64b679b2c" providerId="ADAL" clId="{B440CE56-1CC5-4C4C-99E8-077754B388E6}" dt="2026-01-08T21:58:12.268" v="43"/>
          <ac:spMkLst>
            <pc:docMk/>
            <pc:sldMk cId="2866615604" sldId="448"/>
            <ac:spMk id="5" creationId="{CAEB3477-761B-6617-5136-F65ABF7C1182}"/>
          </ac:spMkLst>
        </pc:spChg>
        <pc:graphicFrameChg chg="mod">
          <ac:chgData name="Sarah Lee" userId="c1636b9d-cef1-4ea5-874a-41f64b679b2c" providerId="ADAL" clId="{B440CE56-1CC5-4C4C-99E8-077754B388E6}" dt="2026-01-08T21:58:05.009" v="41" actId="962"/>
          <ac:graphicFrameMkLst>
            <pc:docMk/>
            <pc:sldMk cId="2866615604" sldId="448"/>
            <ac:graphicFrameMk id="7" creationId="{17B6B004-143B-4D50-A1E3-92D7747EC6ED}"/>
          </ac:graphicFrameMkLst>
        </pc:graphicFrameChg>
        <pc:picChg chg="mod">
          <ac:chgData name="Sarah Lee" userId="c1636b9d-cef1-4ea5-874a-41f64b679b2c" providerId="ADAL" clId="{B440CE56-1CC5-4C4C-99E8-077754B388E6}" dt="2026-01-08T21:58:08.750" v="42" actId="962"/>
          <ac:picMkLst>
            <pc:docMk/>
            <pc:sldMk cId="2866615604" sldId="448"/>
            <ac:picMk id="6" creationId="{91CB9DF5-C3FF-4898-AC23-0741E00858BE}"/>
          </ac:picMkLst>
        </pc:picChg>
      </pc:sldChg>
      <pc:sldChg chg="modSp mod">
        <pc:chgData name="Sarah Lee" userId="c1636b9d-cef1-4ea5-874a-41f64b679b2c" providerId="ADAL" clId="{B440CE56-1CC5-4C4C-99E8-077754B388E6}" dt="2026-01-08T22:02:54.940" v="130" actId="962"/>
        <pc:sldMkLst>
          <pc:docMk/>
          <pc:sldMk cId="2531601740" sldId="453"/>
        </pc:sldMkLst>
        <pc:picChg chg="mod">
          <ac:chgData name="Sarah Lee" userId="c1636b9d-cef1-4ea5-874a-41f64b679b2c" providerId="ADAL" clId="{B440CE56-1CC5-4C4C-99E8-077754B388E6}" dt="2026-01-08T22:02:54.940" v="130" actId="962"/>
          <ac:picMkLst>
            <pc:docMk/>
            <pc:sldMk cId="2531601740" sldId="453"/>
            <ac:picMk id="11" creationId="{2DCDAC78-EF4A-A475-63FF-3FDFB69A6378}"/>
          </ac:picMkLst>
        </pc:picChg>
      </pc:sldChg>
      <pc:sldChg chg="modSp mod">
        <pc:chgData name="Sarah Lee" userId="c1636b9d-cef1-4ea5-874a-41f64b679b2c" providerId="ADAL" clId="{B440CE56-1CC5-4C4C-99E8-077754B388E6}" dt="2026-01-08T21:58:36.923" v="46" actId="33553"/>
        <pc:sldMkLst>
          <pc:docMk/>
          <pc:sldMk cId="3082319037" sldId="461"/>
        </pc:sldMkLst>
        <pc:spChg chg="mod">
          <ac:chgData name="Sarah Lee" userId="c1636b9d-cef1-4ea5-874a-41f64b679b2c" providerId="ADAL" clId="{B440CE56-1CC5-4C4C-99E8-077754B388E6}" dt="2026-01-08T21:58:36.923" v="46" actId="33553"/>
          <ac:spMkLst>
            <pc:docMk/>
            <pc:sldMk cId="3082319037" sldId="461"/>
            <ac:spMk id="4" creationId="{5CFF9B4D-4725-C5E8-9623-596ABB5CD044}"/>
          </ac:spMkLst>
        </pc:spChg>
        <pc:graphicFrameChg chg="mod">
          <ac:chgData name="Sarah Lee" userId="c1636b9d-cef1-4ea5-874a-41f64b679b2c" providerId="ADAL" clId="{B440CE56-1CC5-4C4C-99E8-077754B388E6}" dt="2026-01-08T21:58:19.632" v="44" actId="962"/>
          <ac:graphicFrameMkLst>
            <pc:docMk/>
            <pc:sldMk cId="3082319037" sldId="461"/>
            <ac:graphicFrameMk id="5" creationId="{370945D0-5830-4482-AF4C-00ACC471C1B6}"/>
          </ac:graphicFrameMkLst>
        </pc:graphicFrameChg>
        <pc:picChg chg="mod">
          <ac:chgData name="Sarah Lee" userId="c1636b9d-cef1-4ea5-874a-41f64b679b2c" providerId="ADAL" clId="{B440CE56-1CC5-4C4C-99E8-077754B388E6}" dt="2026-01-08T21:58:25.073" v="45" actId="962"/>
          <ac:picMkLst>
            <pc:docMk/>
            <pc:sldMk cId="3082319037" sldId="461"/>
            <ac:picMk id="8" creationId="{EB1C3874-2E9B-1649-E74F-A1CA0FF69B9F}"/>
          </ac:picMkLst>
        </pc:picChg>
      </pc:sldChg>
      <pc:sldChg chg="modSp mod">
        <pc:chgData name="Sarah Lee" userId="c1636b9d-cef1-4ea5-874a-41f64b679b2c" providerId="ADAL" clId="{B440CE56-1CC5-4C4C-99E8-077754B388E6}" dt="2026-01-08T21:58:53.342" v="49" actId="962"/>
        <pc:sldMkLst>
          <pc:docMk/>
          <pc:sldMk cId="491620081" sldId="477"/>
        </pc:sldMkLst>
        <pc:graphicFrameChg chg="mod">
          <ac:chgData name="Sarah Lee" userId="c1636b9d-cef1-4ea5-874a-41f64b679b2c" providerId="ADAL" clId="{B440CE56-1CC5-4C4C-99E8-077754B388E6}" dt="2026-01-08T21:58:53.342" v="49" actId="962"/>
          <ac:graphicFrameMkLst>
            <pc:docMk/>
            <pc:sldMk cId="491620081" sldId="477"/>
            <ac:graphicFrameMk id="4" creationId="{50739B86-31F5-4209-9557-88404317449B}"/>
          </ac:graphicFrameMkLst>
        </pc:graphicFrameChg>
        <pc:picChg chg="mod">
          <ac:chgData name="Sarah Lee" userId="c1636b9d-cef1-4ea5-874a-41f64b679b2c" providerId="ADAL" clId="{B440CE56-1CC5-4C4C-99E8-077754B388E6}" dt="2026-01-08T21:58:49.994" v="48" actId="962"/>
          <ac:picMkLst>
            <pc:docMk/>
            <pc:sldMk cId="491620081" sldId="477"/>
            <ac:picMk id="7" creationId="{E9483347-1586-25D3-E8C9-075ABCFAA978}"/>
          </ac:picMkLst>
        </pc:picChg>
        <pc:picChg chg="mod">
          <ac:chgData name="Sarah Lee" userId="c1636b9d-cef1-4ea5-874a-41f64b679b2c" providerId="ADAL" clId="{B440CE56-1CC5-4C4C-99E8-077754B388E6}" dt="2026-01-08T21:58:48.121" v="47" actId="962"/>
          <ac:picMkLst>
            <pc:docMk/>
            <pc:sldMk cId="491620081" sldId="477"/>
            <ac:picMk id="18" creationId="{94E78488-8129-4254-9BE9-7F5A4B282358}"/>
          </ac:picMkLst>
        </pc:picChg>
      </pc:sldChg>
      <pc:sldChg chg="modSp mod">
        <pc:chgData name="Sarah Lee" userId="c1636b9d-cef1-4ea5-874a-41f64b679b2c" providerId="ADAL" clId="{B440CE56-1CC5-4C4C-99E8-077754B388E6}" dt="2026-01-08T22:56:53.530" v="139" actId="20577"/>
        <pc:sldMkLst>
          <pc:docMk/>
          <pc:sldMk cId="4197535620" sldId="479"/>
        </pc:sldMkLst>
        <pc:spChg chg="mod">
          <ac:chgData name="Sarah Lee" userId="c1636b9d-cef1-4ea5-874a-41f64b679b2c" providerId="ADAL" clId="{B440CE56-1CC5-4C4C-99E8-077754B388E6}" dt="2026-01-08T22:56:53.530" v="139" actId="20577"/>
          <ac:spMkLst>
            <pc:docMk/>
            <pc:sldMk cId="4197535620" sldId="479"/>
            <ac:spMk id="4" creationId="{38A0F06C-3305-A374-43F9-D8536915DE5C}"/>
          </ac:spMkLst>
        </pc:spChg>
        <pc:picChg chg="mod">
          <ac:chgData name="Sarah Lee" userId="c1636b9d-cef1-4ea5-874a-41f64b679b2c" providerId="ADAL" clId="{B440CE56-1CC5-4C4C-99E8-077754B388E6}" dt="2026-01-08T21:55:37.474" v="36" actId="962"/>
          <ac:picMkLst>
            <pc:docMk/>
            <pc:sldMk cId="4197535620" sldId="479"/>
            <ac:picMk id="9" creationId="{3FC2905F-27CA-3B88-CA9A-66523C1F852A}"/>
          </ac:picMkLst>
        </pc:picChg>
      </pc:sldChg>
      <pc:sldChg chg="addSp delSp modSp mod modClrScheme chgLayout">
        <pc:chgData name="Sarah Lee" userId="c1636b9d-cef1-4ea5-874a-41f64b679b2c" providerId="ADAL" clId="{B440CE56-1CC5-4C4C-99E8-077754B388E6}" dt="2026-01-09T22:32:36.768" v="210" actId="20577"/>
        <pc:sldMkLst>
          <pc:docMk/>
          <pc:sldMk cId="3123383313" sldId="480"/>
        </pc:sldMkLst>
        <pc:spChg chg="add mod ord">
          <ac:chgData name="Sarah Lee" userId="c1636b9d-cef1-4ea5-874a-41f64b679b2c" providerId="ADAL" clId="{B440CE56-1CC5-4C4C-99E8-077754B388E6}" dt="2026-01-09T22:32:04.540" v="206" actId="20577"/>
          <ac:spMkLst>
            <pc:docMk/>
            <pc:sldMk cId="3123383313" sldId="480"/>
            <ac:spMk id="6" creationId="{42AB3E10-A3D2-396D-D811-B966D6D3EEF3}"/>
          </ac:spMkLst>
        </pc:spChg>
        <pc:spChg chg="add mod ord">
          <ac:chgData name="Sarah Lee" userId="c1636b9d-cef1-4ea5-874a-41f64b679b2c" providerId="ADAL" clId="{B440CE56-1CC5-4C4C-99E8-077754B388E6}" dt="2026-01-09T22:32:36.768" v="210" actId="20577"/>
          <ac:spMkLst>
            <pc:docMk/>
            <pc:sldMk cId="3123383313" sldId="480"/>
            <ac:spMk id="7" creationId="{5EF8BA51-C9BE-606F-6F87-695728F0CF43}"/>
          </ac:spMkLst>
        </pc:spChg>
        <pc:spChg chg="mod ord">
          <ac:chgData name="Sarah Lee" userId="c1636b9d-cef1-4ea5-874a-41f64b679b2c" providerId="ADAL" clId="{B440CE56-1CC5-4C4C-99E8-077754B388E6}" dt="2026-01-09T22:31:46.380" v="202" actId="700"/>
          <ac:spMkLst>
            <pc:docMk/>
            <pc:sldMk cId="3123383313" sldId="480"/>
            <ac:spMk id="12" creationId="{71E25908-E670-8204-9AF6-C6E23497BD28}"/>
          </ac:spMkLst>
        </pc:spChg>
      </pc:sldChg>
      <pc:sldChg chg="modSp mod">
        <pc:chgData name="Sarah Lee" userId="c1636b9d-cef1-4ea5-874a-41f64b679b2c" providerId="ADAL" clId="{B440CE56-1CC5-4C4C-99E8-077754B388E6}" dt="2026-01-08T22:03:00.390" v="131" actId="962"/>
        <pc:sldMkLst>
          <pc:docMk/>
          <pc:sldMk cId="4114515310" sldId="481"/>
        </pc:sldMkLst>
        <pc:graphicFrameChg chg="mod">
          <ac:chgData name="Sarah Lee" userId="c1636b9d-cef1-4ea5-874a-41f64b679b2c" providerId="ADAL" clId="{B440CE56-1CC5-4C4C-99E8-077754B388E6}" dt="2026-01-08T22:03:00.390" v="131" actId="962"/>
          <ac:graphicFrameMkLst>
            <pc:docMk/>
            <pc:sldMk cId="4114515310" sldId="481"/>
            <ac:graphicFrameMk id="4" creationId="{50739B86-31F5-4209-9557-88404317449B}"/>
          </ac:graphicFrameMkLst>
        </pc:graphicFrameChg>
      </pc:sldChg>
      <pc:sldChg chg="modSp mod">
        <pc:chgData name="Sarah Lee" userId="c1636b9d-cef1-4ea5-874a-41f64b679b2c" providerId="ADAL" clId="{B440CE56-1CC5-4C4C-99E8-077754B388E6}" dt="2026-01-08T21:57:36.542" v="37" actId="962"/>
        <pc:sldMkLst>
          <pc:docMk/>
          <pc:sldMk cId="3386623989" sldId="482"/>
        </pc:sldMkLst>
        <pc:picChg chg="mod">
          <ac:chgData name="Sarah Lee" userId="c1636b9d-cef1-4ea5-874a-41f64b679b2c" providerId="ADAL" clId="{B440CE56-1CC5-4C4C-99E8-077754B388E6}" dt="2026-01-08T21:57:36.542" v="37" actId="962"/>
          <ac:picMkLst>
            <pc:docMk/>
            <pc:sldMk cId="3386623989" sldId="482"/>
            <ac:picMk id="12" creationId="{E5222A0C-799F-D18A-A217-FE8FA7C289D5}"/>
          </ac:picMkLst>
        </pc:picChg>
      </pc:sldChg>
      <pc:sldChg chg="modSp mod">
        <pc:chgData name="Sarah Lee" userId="c1636b9d-cef1-4ea5-874a-41f64b679b2c" providerId="ADAL" clId="{B440CE56-1CC5-4C4C-99E8-077754B388E6}" dt="2026-01-08T21:59:02.991" v="50" actId="962"/>
        <pc:sldMkLst>
          <pc:docMk/>
          <pc:sldMk cId="848728385" sldId="484"/>
        </pc:sldMkLst>
        <pc:picChg chg="mod">
          <ac:chgData name="Sarah Lee" userId="c1636b9d-cef1-4ea5-874a-41f64b679b2c" providerId="ADAL" clId="{B440CE56-1CC5-4C4C-99E8-077754B388E6}" dt="2026-01-08T21:59:02.991" v="50" actId="962"/>
          <ac:picMkLst>
            <pc:docMk/>
            <pc:sldMk cId="848728385" sldId="484"/>
            <ac:picMk id="5" creationId="{2511B4BB-48B7-732D-6709-3903126A090F}"/>
          </ac:picMkLst>
        </pc:picChg>
      </pc:sldChg>
      <pc:sldChg chg="modSp mod">
        <pc:chgData name="Sarah Lee" userId="c1636b9d-cef1-4ea5-874a-41f64b679b2c" providerId="ADAL" clId="{B440CE56-1CC5-4C4C-99E8-077754B388E6}" dt="2026-01-08T21:59:08.900" v="51" actId="962"/>
        <pc:sldMkLst>
          <pc:docMk/>
          <pc:sldMk cId="1241434540" sldId="485"/>
        </pc:sldMkLst>
        <pc:picChg chg="mod">
          <ac:chgData name="Sarah Lee" userId="c1636b9d-cef1-4ea5-874a-41f64b679b2c" providerId="ADAL" clId="{B440CE56-1CC5-4C4C-99E8-077754B388E6}" dt="2026-01-08T21:59:08.900" v="51" actId="962"/>
          <ac:picMkLst>
            <pc:docMk/>
            <pc:sldMk cId="1241434540" sldId="485"/>
            <ac:picMk id="15" creationId="{C1CE7FC2-6946-76AF-4AFB-D1B34311E762}"/>
          </ac:picMkLst>
        </pc:picChg>
      </pc:sldChg>
      <pc:sldChg chg="modSp mod">
        <pc:chgData name="Sarah Lee" userId="c1636b9d-cef1-4ea5-874a-41f64b679b2c" providerId="ADAL" clId="{B440CE56-1CC5-4C4C-99E8-077754B388E6}" dt="2026-01-08T22:02:36.878" v="127" actId="962"/>
        <pc:sldMkLst>
          <pc:docMk/>
          <pc:sldMk cId="3065000567" sldId="486"/>
        </pc:sldMkLst>
        <pc:picChg chg="mod">
          <ac:chgData name="Sarah Lee" userId="c1636b9d-cef1-4ea5-874a-41f64b679b2c" providerId="ADAL" clId="{B440CE56-1CC5-4C4C-99E8-077754B388E6}" dt="2026-01-08T22:02:36.878" v="127" actId="962"/>
          <ac:picMkLst>
            <pc:docMk/>
            <pc:sldMk cId="3065000567" sldId="486"/>
            <ac:picMk id="5" creationId="{95C77D43-9D2F-99D7-2D54-0AC39B1F7F80}"/>
          </ac:picMkLst>
        </pc:picChg>
      </pc:sldChg>
      <pc:sldChg chg="addSp delSp modSp add mod ord modClrScheme chgLayout">
        <pc:chgData name="Sarah Lee" userId="c1636b9d-cef1-4ea5-874a-41f64b679b2c" providerId="ADAL" clId="{B440CE56-1CC5-4C4C-99E8-077754B388E6}" dt="2026-01-09T22:36:59.267" v="227" actId="1076"/>
        <pc:sldMkLst>
          <pc:docMk/>
          <pc:sldMk cId="825548295" sldId="487"/>
        </pc:sldMkLst>
        <pc:spChg chg="mod ord">
          <ac:chgData name="Sarah Lee" userId="c1636b9d-cef1-4ea5-874a-41f64b679b2c" providerId="ADAL" clId="{B440CE56-1CC5-4C4C-99E8-077754B388E6}" dt="2026-01-09T22:36:59.267" v="227" actId="1076"/>
          <ac:spMkLst>
            <pc:docMk/>
            <pc:sldMk cId="825548295" sldId="487"/>
            <ac:spMk id="4" creationId="{A674481D-D4DB-8F62-4F6D-A0E0DB68894A}"/>
          </ac:spMkLst>
        </pc:spChg>
        <pc:spChg chg="mod ord">
          <ac:chgData name="Sarah Lee" userId="c1636b9d-cef1-4ea5-874a-41f64b679b2c" providerId="ADAL" clId="{B440CE56-1CC5-4C4C-99E8-077754B388E6}" dt="2026-01-09T22:36:53.818" v="226" actId="403"/>
          <ac:spMkLst>
            <pc:docMk/>
            <pc:sldMk cId="825548295" sldId="487"/>
            <ac:spMk id="5" creationId="{1A51B697-B2D8-1288-CFAB-2517F6FCCF1A}"/>
          </ac:spMkLst>
        </pc:spChg>
        <pc:picChg chg="add mod ord modCrop">
          <ac:chgData name="Sarah Lee" userId="c1636b9d-cef1-4ea5-874a-41f64b679b2c" providerId="ADAL" clId="{B440CE56-1CC5-4C4C-99E8-077754B388E6}" dt="2026-01-09T22:36:00.727" v="219" actId="700"/>
          <ac:picMkLst>
            <pc:docMk/>
            <pc:sldMk cId="825548295" sldId="487"/>
            <ac:picMk id="11" creationId="{E9D6F2DD-BE37-C875-4F23-40C8FF57A62D}"/>
          </ac:picMkLst>
        </pc:picChg>
      </pc:sldChg>
      <pc:sldChg chg="addSp delSp modSp add mod">
        <pc:chgData name="Sarah Lee" userId="c1636b9d-cef1-4ea5-874a-41f64b679b2c" providerId="ADAL" clId="{B440CE56-1CC5-4C4C-99E8-077754B388E6}" dt="2026-01-12T22:14:53.110" v="677" actId="13244"/>
        <pc:sldMkLst>
          <pc:docMk/>
          <pc:sldMk cId="2577877920" sldId="489"/>
        </pc:sldMkLst>
        <pc:spChg chg="mod">
          <ac:chgData name="Sarah Lee" userId="c1636b9d-cef1-4ea5-874a-41f64b679b2c" providerId="ADAL" clId="{B440CE56-1CC5-4C4C-99E8-077754B388E6}" dt="2026-01-12T22:12:31.354" v="656" actId="20577"/>
          <ac:spMkLst>
            <pc:docMk/>
            <pc:sldMk cId="2577877920" sldId="489"/>
            <ac:spMk id="2" creationId="{7E1C4325-9852-4563-837A-3EA01504A3CE}"/>
          </ac:spMkLst>
        </pc:spChg>
        <pc:spChg chg="add mod">
          <ac:chgData name="Sarah Lee" userId="c1636b9d-cef1-4ea5-874a-41f64b679b2c" providerId="ADAL" clId="{B440CE56-1CC5-4C4C-99E8-077754B388E6}" dt="2026-01-12T22:13:24.608" v="661" actId="404"/>
          <ac:spMkLst>
            <pc:docMk/>
            <pc:sldMk cId="2577877920" sldId="489"/>
            <ac:spMk id="4" creationId="{0B635D76-ACB0-C75D-4D8B-63F95F6AB9BF}"/>
          </ac:spMkLst>
        </pc:spChg>
        <pc:spChg chg="mod ord">
          <ac:chgData name="Sarah Lee" userId="c1636b9d-cef1-4ea5-874a-41f64b679b2c" providerId="ADAL" clId="{B440CE56-1CC5-4C4C-99E8-077754B388E6}" dt="2026-01-12T22:14:23.326" v="672" actId="13244"/>
          <ac:spMkLst>
            <pc:docMk/>
            <pc:sldMk cId="2577877920" sldId="489"/>
            <ac:spMk id="6" creationId="{AF0AF51A-52A7-45FC-A6A5-CEAB0E5A84D7}"/>
          </ac:spMkLst>
        </pc:spChg>
        <pc:spChg chg="mod">
          <ac:chgData name="Sarah Lee" userId="c1636b9d-cef1-4ea5-874a-41f64b679b2c" providerId="ADAL" clId="{B440CE56-1CC5-4C4C-99E8-077754B388E6}" dt="2026-01-12T22:14:09.677" v="670" actId="962"/>
          <ac:spMkLst>
            <pc:docMk/>
            <pc:sldMk cId="2577877920" sldId="489"/>
            <ac:spMk id="8" creationId="{02AC1828-494B-47E6-A8F8-070CAC62854D}"/>
          </ac:spMkLst>
        </pc:spChg>
        <pc:spChg chg="mod">
          <ac:chgData name="Sarah Lee" userId="c1636b9d-cef1-4ea5-874a-41f64b679b2c" providerId="ADAL" clId="{B440CE56-1CC5-4C4C-99E8-077754B388E6}" dt="2026-01-12T22:14:06.924" v="669" actId="962"/>
          <ac:spMkLst>
            <pc:docMk/>
            <pc:sldMk cId="2577877920" sldId="489"/>
            <ac:spMk id="9" creationId="{C8FEC6DB-06C4-4FA6-BF39-86E11AED6C5A}"/>
          </ac:spMkLst>
        </pc:spChg>
        <pc:spChg chg="mod ord">
          <ac:chgData name="Sarah Lee" userId="c1636b9d-cef1-4ea5-874a-41f64b679b2c" providerId="ADAL" clId="{B440CE56-1CC5-4C4C-99E8-077754B388E6}" dt="2026-01-12T22:14:53.110" v="677" actId="13244"/>
          <ac:spMkLst>
            <pc:docMk/>
            <pc:sldMk cId="2577877920" sldId="489"/>
            <ac:spMk id="10" creationId="{D8BE0F90-CEBE-4560-BCAC-4A9A022E1F2A}"/>
          </ac:spMkLst>
        </pc:spChg>
        <pc:spChg chg="mod ord">
          <ac:chgData name="Sarah Lee" userId="c1636b9d-cef1-4ea5-874a-41f64b679b2c" providerId="ADAL" clId="{B440CE56-1CC5-4C4C-99E8-077754B388E6}" dt="2026-01-12T22:14:29.816" v="673" actId="13244"/>
          <ac:spMkLst>
            <pc:docMk/>
            <pc:sldMk cId="2577877920" sldId="489"/>
            <ac:spMk id="11" creationId="{591CF256-B39B-44C6-9B10-A2272F7F6225}"/>
          </ac:spMkLst>
        </pc:spChg>
        <pc:spChg chg="mod">
          <ac:chgData name="Sarah Lee" userId="c1636b9d-cef1-4ea5-874a-41f64b679b2c" providerId="ADAL" clId="{B440CE56-1CC5-4C4C-99E8-077754B388E6}" dt="2026-01-12T22:14:05.038" v="668" actId="962"/>
          <ac:spMkLst>
            <pc:docMk/>
            <pc:sldMk cId="2577877920" sldId="489"/>
            <ac:spMk id="12" creationId="{B000364E-85AD-4881-B20F-7AD1C5D9BBDE}"/>
          </ac:spMkLst>
        </pc:spChg>
        <pc:spChg chg="mod ord">
          <ac:chgData name="Sarah Lee" userId="c1636b9d-cef1-4ea5-874a-41f64b679b2c" providerId="ADAL" clId="{B440CE56-1CC5-4C4C-99E8-077754B388E6}" dt="2026-01-12T22:14:44.678" v="676" actId="13244"/>
          <ac:spMkLst>
            <pc:docMk/>
            <pc:sldMk cId="2577877920" sldId="489"/>
            <ac:spMk id="13" creationId="{57AF6D17-3157-48AB-8CC8-D98E7ED3CD0B}"/>
          </ac:spMkLst>
        </pc:spChg>
        <pc:spChg chg="mod ord">
          <ac:chgData name="Sarah Lee" userId="c1636b9d-cef1-4ea5-874a-41f64b679b2c" providerId="ADAL" clId="{B440CE56-1CC5-4C4C-99E8-077754B388E6}" dt="2026-01-12T22:14:35.342" v="674" actId="13244"/>
          <ac:spMkLst>
            <pc:docMk/>
            <pc:sldMk cId="2577877920" sldId="489"/>
            <ac:spMk id="14" creationId="{5FADFFD9-93BF-445D-979F-50D0D628A48E}"/>
          </ac:spMkLst>
        </pc:spChg>
        <pc:spChg chg="mod">
          <ac:chgData name="Sarah Lee" userId="c1636b9d-cef1-4ea5-874a-41f64b679b2c" providerId="ADAL" clId="{B440CE56-1CC5-4C4C-99E8-077754B388E6}" dt="2026-01-12T22:13:59.761" v="667" actId="962"/>
          <ac:spMkLst>
            <pc:docMk/>
            <pc:sldMk cId="2577877920" sldId="489"/>
            <ac:spMk id="15" creationId="{B4AE1C6A-FAAA-4F28-9810-3673F539FAA2}"/>
          </ac:spMkLst>
        </pc:spChg>
        <pc:spChg chg="mod ord">
          <ac:chgData name="Sarah Lee" userId="c1636b9d-cef1-4ea5-874a-41f64b679b2c" providerId="ADAL" clId="{B440CE56-1CC5-4C4C-99E8-077754B388E6}" dt="2026-01-12T22:14:17.307" v="671" actId="13244"/>
          <ac:spMkLst>
            <pc:docMk/>
            <pc:sldMk cId="2577877920" sldId="489"/>
            <ac:spMk id="16" creationId="{36CC7D87-9389-4A34-B843-011E90CCBD97}"/>
          </ac:spMkLst>
        </pc:spChg>
        <pc:spChg chg="mod ord">
          <ac:chgData name="Sarah Lee" userId="c1636b9d-cef1-4ea5-874a-41f64b679b2c" providerId="ADAL" clId="{B440CE56-1CC5-4C4C-99E8-077754B388E6}" dt="2026-01-12T22:14:40.115" v="675" actId="13244"/>
          <ac:spMkLst>
            <pc:docMk/>
            <pc:sldMk cId="2577877920" sldId="489"/>
            <ac:spMk id="17" creationId="{D57CB4EE-0372-4B02-AE1B-7010EA63C07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ED42D03-D00F-4A67-8BEA-40CAE8F9A5FB}" type="datetimeFigureOut">
              <a:rPr lang="en-US" smtClean="0"/>
              <a:t>1/15/2026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5E5FB05-7973-4976-9484-35AE255D1084}" type="slidenum">
              <a:rPr lang="en-US" smtClean="0"/>
              <a:t>‹#›</a:t>
            </a:fld>
            <a:endParaRPr lang="en-US"/>
          </a:p>
        </p:txBody>
      </p:sp>
    </p:spTree>
    <p:extLst>
      <p:ext uri="{BB962C8B-B14F-4D97-AF65-F5344CB8AC3E}">
        <p14:creationId xmlns:p14="http://schemas.microsoft.com/office/powerpoint/2010/main" val="32533062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47624E-7BDA-4BAC-9A22-50FF8C9256CF}" type="datetimeFigureOut">
              <a:rPr lang="en-US" smtClean="0"/>
              <a:t>1/15/2026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9614E1-92E2-4CF4-B31E-063F78A97A66}" type="slidenum">
              <a:rPr lang="en-US" smtClean="0"/>
              <a:t>‹#›</a:t>
            </a:fld>
            <a:endParaRPr lang="en-US"/>
          </a:p>
        </p:txBody>
      </p:sp>
    </p:spTree>
    <p:extLst>
      <p:ext uri="{BB962C8B-B14F-4D97-AF65-F5344CB8AC3E}">
        <p14:creationId xmlns:p14="http://schemas.microsoft.com/office/powerpoint/2010/main" val="1676318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dietaryguidelines.gov/"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eatrightpro.org/advocacy/initiatives/medical-nutrition-therapy-act/mnt-infographic"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eatright.org/"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odphp.health.gov/our-work/nutrition-physical-activity/physical-activity-guidelines/current-guidelines"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eatright.org/food/home-food-safety"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Arial" panose="020B0604020202020204" pitchFamily="34" charset="0"/>
              </a:rPr>
              <a:t>Hello, my name is ___________________________, and I am a ________________________ (RDN, NDTR, intern, etc.).  </a:t>
            </a:r>
          </a:p>
          <a:p>
            <a:endParaRPr lang="en-US" dirty="0">
              <a:cs typeface="Arial" panose="020B0604020202020204" pitchFamily="34" charset="0"/>
            </a:endParaRPr>
          </a:p>
          <a:p>
            <a:r>
              <a:rPr lang="en-US" dirty="0">
                <a:cs typeface="Arial" panose="020B0604020202020204" pitchFamily="34" charset="0"/>
              </a:rPr>
              <a:t>I’m also a member of the Academy of Nutrition and Dietetics (Academy), </a:t>
            </a:r>
            <a:r>
              <a:rPr lang="en-US" altLang="en-US" dirty="0">
                <a:cs typeface="Arial" panose="020B0604020202020204" pitchFamily="34" charset="0"/>
              </a:rPr>
              <a:t>the world’s largest organization of food and nutrition professionals</a:t>
            </a:r>
            <a:r>
              <a:rPr lang="en-US" altLang="ja-JP" dirty="0">
                <a:solidFill>
                  <a:srgbClr val="000000"/>
                </a:solidFill>
                <a:cs typeface="Arial" panose="020B0604020202020204" pitchFamily="34" charset="0"/>
                <a:sym typeface="Times New Roman" panose="02020603050405020304" pitchFamily="18" charset="0"/>
              </a:rPr>
              <a:t>. </a:t>
            </a:r>
          </a:p>
          <a:p>
            <a:endParaRPr lang="en-US" altLang="ja-JP" dirty="0">
              <a:solidFill>
                <a:srgbClr val="000000"/>
              </a:solidFill>
              <a:cs typeface="Arial" panose="020B0604020202020204" pitchFamily="34" charset="0"/>
              <a:sym typeface="Times New Roman" panose="02020603050405020304" pitchFamily="18" charset="0"/>
            </a:endParaRPr>
          </a:p>
          <a:p>
            <a:r>
              <a:rPr lang="en-US" dirty="0"/>
              <a:t>Members of the Academy, including registered dietitian nutritionists (RDNs) and nutrition and dietetics technicians, registered (NDTRs), play a key role in shaping the public's food choices and are committed to improving the nation’s health. </a:t>
            </a:r>
          </a:p>
          <a:p>
            <a:endParaRPr lang="en-US" dirty="0"/>
          </a:p>
          <a:p>
            <a:r>
              <a:rPr lang="en-US" dirty="0"/>
              <a:t>As food and nutrition experts, RDNs serve in roles that have a positive impact on the health of their patients, clients and communities. RDNs offer preventive and medical nutrition therapy services in a variety of settings, and they are a trusted source about what types of food to eat.</a:t>
            </a:r>
          </a:p>
          <a:p>
            <a:endParaRPr lang="en-US" dirty="0"/>
          </a:p>
          <a:p>
            <a:r>
              <a:rPr lang="en-US" dirty="0"/>
              <a:t>NDTRs are also employed throughout the community in areas such as hospitals, public health clinics, nursing homes and more and use their nutrition knowledge to help people make positive lifestyle changes.</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0C9614E1-92E2-4CF4-B31E-063F78A97A66}" type="slidenum">
              <a:rPr lang="en-US" smtClean="0"/>
              <a:t>1</a:t>
            </a:fld>
            <a:endParaRPr lang="en-US" dirty="0"/>
          </a:p>
        </p:txBody>
      </p:sp>
    </p:spTree>
    <p:extLst>
      <p:ext uri="{BB962C8B-B14F-4D97-AF65-F5344CB8AC3E}">
        <p14:creationId xmlns:p14="http://schemas.microsoft.com/office/powerpoint/2010/main" val="3130758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cs typeface="Arial" panose="020B0604020202020204" pitchFamily="34" charset="0"/>
                <a:sym typeface="Times New Roman" panose="02020603050405020304" pitchFamily="18" charset="0"/>
              </a:rPr>
              <a:t>Each year during March, we celebrate National Nutrition Month</a:t>
            </a:r>
            <a:r>
              <a:rPr lang="en-US" baseline="30000" dirty="0">
                <a:solidFill>
                  <a:srgbClr val="000000"/>
                </a:solidFill>
                <a:cs typeface="Arial" panose="020B0604020202020204" pitchFamily="34" charset="0"/>
                <a:sym typeface="Times New Roman" panose="02020603050405020304" pitchFamily="18" charset="0"/>
              </a:rPr>
              <a:t>®</a:t>
            </a:r>
            <a:r>
              <a:rPr lang="en-US" dirty="0">
                <a:solidFill>
                  <a:srgbClr val="000000"/>
                </a:solidFill>
                <a:cs typeface="Arial" panose="020B0604020202020204" pitchFamily="34" charset="0"/>
                <a:sym typeface="Times New Roman" panose="02020603050405020304" pitchFamily="18" charset="0"/>
              </a:rPr>
              <a:t>, which </a:t>
            </a:r>
            <a:r>
              <a:rPr lang="en-US" dirty="0"/>
              <a:t>is a nutrition education and information campaign sponsored by the Academy. </a:t>
            </a:r>
            <a:r>
              <a:rPr lang="en-US" dirty="0">
                <a:solidFill>
                  <a:srgbClr val="000000"/>
                </a:solidFill>
                <a:cs typeface="Arial" panose="020B0604020202020204" pitchFamily="34" charset="0"/>
                <a:sym typeface="Times New Roman" panose="02020603050405020304" pitchFamily="18" charset="0"/>
              </a:rPr>
              <a:t>It invites everyone to learn about making informed food choices and developing sound eating and physical activity habits. </a:t>
            </a:r>
          </a:p>
          <a:p>
            <a:endParaRPr lang="en-US" dirty="0">
              <a:solidFill>
                <a:srgbClr val="000000"/>
              </a:solidFill>
              <a:cs typeface="Arial" panose="020B0604020202020204" pitchFamily="34" charset="0"/>
              <a:sym typeface="Times New Roman" panose="02020603050405020304" pitchFamily="18" charset="0"/>
            </a:endParaRPr>
          </a:p>
          <a:p>
            <a:r>
              <a:rPr lang="en-US" dirty="0">
                <a:solidFill>
                  <a:srgbClr val="000000"/>
                </a:solidFill>
                <a:cs typeface="Arial" panose="020B0604020202020204" pitchFamily="34" charset="0"/>
                <a:sym typeface="Times New Roman" panose="02020603050405020304" pitchFamily="18" charset="0"/>
              </a:rPr>
              <a:t>National Nutrition Month® started in 1973 as National Nutrition Week, and it became a month-long observance in 1980 in response to growing interest in nutrition. </a:t>
            </a:r>
          </a:p>
          <a:p>
            <a:endParaRPr lang="en-US" dirty="0">
              <a:solidFill>
                <a:srgbClr val="000000"/>
              </a:solidFill>
              <a:cs typeface="Arial" panose="020B0604020202020204" pitchFamily="34" charset="0"/>
              <a:sym typeface="Times New Roman" panose="02020603050405020304" pitchFamily="18" charset="0"/>
            </a:endParaRPr>
          </a:p>
          <a:p>
            <a:r>
              <a:rPr lang="en-US" dirty="0">
                <a:solidFill>
                  <a:srgbClr val="000000"/>
                </a:solidFill>
                <a:cs typeface="Arial" panose="020B0604020202020204" pitchFamily="34" charset="0"/>
                <a:sym typeface="Times New Roman" panose="02020603050405020304" pitchFamily="18" charset="0"/>
              </a:rPr>
              <a:t>The theme for National Nutrition Month® 2026 is </a:t>
            </a:r>
            <a:r>
              <a:rPr lang="en-US" b="1" i="1" dirty="0">
                <a:solidFill>
                  <a:srgbClr val="000000"/>
                </a:solidFill>
                <a:cs typeface="Arial" panose="020B0604020202020204" pitchFamily="34" charset="0"/>
                <a:sym typeface="Times New Roman" panose="02020603050405020304" pitchFamily="18" charset="0"/>
              </a:rPr>
              <a:t>Discover the Power of Nutrition</a:t>
            </a:r>
            <a:r>
              <a:rPr lang="en-US" dirty="0">
                <a:solidFill>
                  <a:srgbClr val="000000"/>
                </a:solidFill>
                <a:cs typeface="Arial" panose="020B0604020202020204" pitchFamily="34" charset="0"/>
                <a:sym typeface="Times New Roman" panose="02020603050405020304" pitchFamily="18" charset="0"/>
              </a:rPr>
              <a:t>, which highlights the power nutrition has in helping individuals and communities thrive.</a:t>
            </a:r>
            <a:endParaRPr lang="en-US" dirty="0"/>
          </a:p>
          <a:p>
            <a:endParaRPr lang="en-US" dirty="0"/>
          </a:p>
        </p:txBody>
      </p:sp>
      <p:sp>
        <p:nvSpPr>
          <p:cNvPr id="4" name="Slide Number Placeholder 3"/>
          <p:cNvSpPr>
            <a:spLocks noGrp="1"/>
          </p:cNvSpPr>
          <p:nvPr>
            <p:ph type="sldNum" sz="quarter" idx="5"/>
          </p:nvPr>
        </p:nvSpPr>
        <p:spPr/>
        <p:txBody>
          <a:bodyPr/>
          <a:lstStyle/>
          <a:p>
            <a:fld id="{0C9614E1-92E2-4CF4-B31E-063F78A97A66}" type="slidenum">
              <a:rPr lang="en-US" smtClean="0"/>
              <a:t>2</a:t>
            </a:fld>
            <a:endParaRPr lang="en-US"/>
          </a:p>
        </p:txBody>
      </p:sp>
    </p:spTree>
    <p:extLst>
      <p:ext uri="{BB962C8B-B14F-4D97-AF65-F5344CB8AC3E}">
        <p14:creationId xmlns:p14="http://schemas.microsoft.com/office/powerpoint/2010/main" val="2059277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Arial" panose="020B0604020202020204" pitchFamily="34" charset="0"/>
              </a:rPr>
              <a:t>At the end of today’s presentation, you will be able to:</a:t>
            </a:r>
          </a:p>
          <a:p>
            <a:endParaRPr lang="en-US" dirty="0">
              <a:cs typeface="Arial" panose="020B0604020202020204" pitchFamily="34" charset="0"/>
            </a:endParaRPr>
          </a:p>
          <a:p>
            <a:pPr marL="457200" indent="-457200">
              <a:lnSpc>
                <a:spcPct val="150000"/>
              </a:lnSpc>
              <a:buFont typeface="+mj-lt"/>
              <a:buAutoNum type="arabicPeriod"/>
            </a:pPr>
            <a:r>
              <a:rPr lang="en-GB" sz="1200" dirty="0"/>
              <a:t>Identify at least two ways in which you can </a:t>
            </a:r>
            <a:r>
              <a:rPr lang="en-GB" sz="1200" i="1" dirty="0"/>
              <a:t>Discover the Power of Nutrition.</a:t>
            </a:r>
          </a:p>
          <a:p>
            <a:pPr marL="457200" indent="-457200">
              <a:lnSpc>
                <a:spcPct val="150000"/>
              </a:lnSpc>
              <a:buFont typeface="+mj-lt"/>
              <a:buAutoNum type="arabicPeriod"/>
            </a:pPr>
            <a:r>
              <a:rPr lang="en-GB" sz="1200" dirty="0"/>
              <a:t>Explain what foods make up a healthy eating pattern.</a:t>
            </a:r>
          </a:p>
          <a:p>
            <a:pPr marL="457200" indent="-457200">
              <a:lnSpc>
                <a:spcPct val="150000"/>
              </a:lnSpc>
              <a:buFont typeface="+mj-lt"/>
              <a:buAutoNum type="arabicPeriod"/>
            </a:pPr>
            <a:r>
              <a:rPr lang="en-GB" sz="1200" dirty="0"/>
              <a:t>Describe ways you can feel good with healthy habits.</a:t>
            </a:r>
          </a:p>
        </p:txBody>
      </p:sp>
      <p:sp>
        <p:nvSpPr>
          <p:cNvPr id="4" name="Slide Number Placeholder 3"/>
          <p:cNvSpPr>
            <a:spLocks noGrp="1"/>
          </p:cNvSpPr>
          <p:nvPr>
            <p:ph type="sldNum" sz="quarter" idx="5"/>
          </p:nvPr>
        </p:nvSpPr>
        <p:spPr/>
        <p:txBody>
          <a:bodyPr/>
          <a:lstStyle/>
          <a:p>
            <a:fld id="{0C9614E1-92E2-4CF4-B31E-063F78A97A66}" type="slidenum">
              <a:rPr lang="en-US" smtClean="0"/>
              <a:t>3</a:t>
            </a:fld>
            <a:endParaRPr lang="en-US"/>
          </a:p>
        </p:txBody>
      </p:sp>
    </p:spTree>
    <p:extLst>
      <p:ext uri="{BB962C8B-B14F-4D97-AF65-F5344CB8AC3E}">
        <p14:creationId xmlns:p14="http://schemas.microsoft.com/office/powerpoint/2010/main" val="825087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7EA97-BF8C-9063-F0DB-715C37770B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4418A4-12B5-0C41-652A-7808B65EFB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6DD1BF-C667-572E-89FB-F2DFD46E32DC}"/>
              </a:ext>
            </a:extLst>
          </p:cNvPr>
          <p:cNvSpPr>
            <a:spLocks noGrp="1"/>
          </p:cNvSpPr>
          <p:nvPr>
            <p:ph type="body" idx="1"/>
          </p:nvPr>
        </p:nvSpPr>
        <p:spPr/>
        <p:txBody>
          <a:bodyPr/>
          <a:lstStyle/>
          <a:p>
            <a:r>
              <a:rPr lang="en-US" dirty="0"/>
              <a:t>Our food and beverage choices have the power to help us thrive. To get the most benefit from the foods and beverages you choose throughout the week, consider the following tips:</a:t>
            </a:r>
          </a:p>
          <a:p>
            <a:pPr marL="0" indent="0">
              <a:buFont typeface="Arial" panose="020B0604020202020204" pitchFamily="34" charset="0"/>
              <a:buNone/>
            </a:pPr>
            <a:endParaRPr lang="en-US" sz="1200" kern="1200" dirty="0">
              <a:solidFill>
                <a:schemeClr val="accent1"/>
              </a:solidFill>
              <a:latin typeface="+mn-lt"/>
              <a:ea typeface="+mn-ea"/>
              <a:cs typeface="+mn-cs"/>
            </a:endParaRPr>
          </a:p>
          <a:p>
            <a:pPr marL="228600" indent="-228600">
              <a:buFont typeface="Arial" panose="020B0604020202020204" pitchFamily="34" charset="0"/>
              <a:buAutoNum type="arabicPeriod"/>
            </a:pPr>
            <a:r>
              <a:rPr lang="en-US" sz="1200" kern="1200" dirty="0">
                <a:solidFill>
                  <a:schemeClr val="accent1"/>
                </a:solidFill>
                <a:latin typeface="+mn-lt"/>
                <a:ea typeface="+mn-ea"/>
                <a:cs typeface="+mn-cs"/>
              </a:rPr>
              <a:t>Choose healthful foods from all the food groups.</a:t>
            </a:r>
          </a:p>
          <a:p>
            <a:pPr marL="228600" indent="-228600">
              <a:buFont typeface="+mj-lt"/>
              <a:buAutoNum type="arabicPeriod"/>
            </a:pPr>
            <a:r>
              <a:rPr lang="en-US" sz="1200" kern="1200" dirty="0">
                <a:solidFill>
                  <a:schemeClr val="accent1"/>
                </a:solidFill>
                <a:latin typeface="+mn-lt"/>
                <a:ea typeface="+mn-ea"/>
                <a:cs typeface="+mn-cs"/>
              </a:rPr>
              <a:t>Alternate your food choices for a variety of nutrients. Including a variety of foods within each food group can help you to get the nutrients you need.</a:t>
            </a:r>
          </a:p>
          <a:p>
            <a:pPr marL="228600" indent="-228600">
              <a:buFont typeface="+mj-lt"/>
              <a:buAutoNum type="arabicPeriod"/>
            </a:pPr>
            <a:r>
              <a:rPr lang="en-US" sz="1200" kern="1200" dirty="0">
                <a:solidFill>
                  <a:schemeClr val="accent1"/>
                </a:solidFill>
                <a:latin typeface="+mn-lt"/>
                <a:ea typeface="+mn-ea"/>
                <a:cs typeface="+mn-cs"/>
              </a:rPr>
              <a:t>Avoid fad diets that promote unnecessary restrictions. Fad diets advertise quick and easy solutions to common concerns, like weight loss, but they don’t promote healthy or sustainable habits. These diets also may result in nutrient deficiencies.</a:t>
            </a:r>
          </a:p>
        </p:txBody>
      </p:sp>
      <p:sp>
        <p:nvSpPr>
          <p:cNvPr id="4" name="Slide Number Placeholder 3">
            <a:extLst>
              <a:ext uri="{FF2B5EF4-FFF2-40B4-BE49-F238E27FC236}">
                <a16:creationId xmlns:a16="http://schemas.microsoft.com/office/drawing/2014/main" id="{34F7B125-9138-2C3C-ACBF-5810EC36F95B}"/>
              </a:ext>
            </a:extLst>
          </p:cNvPr>
          <p:cNvSpPr>
            <a:spLocks noGrp="1"/>
          </p:cNvSpPr>
          <p:nvPr>
            <p:ph type="sldNum" sz="quarter" idx="5"/>
          </p:nvPr>
        </p:nvSpPr>
        <p:spPr/>
        <p:txBody>
          <a:bodyPr/>
          <a:lstStyle/>
          <a:p>
            <a:fld id="{0C9614E1-92E2-4CF4-B31E-063F78A97A66}" type="slidenum">
              <a:rPr lang="en-US" smtClean="0"/>
              <a:t>4</a:t>
            </a:fld>
            <a:endParaRPr lang="en-US"/>
          </a:p>
        </p:txBody>
      </p:sp>
    </p:spTree>
    <p:extLst>
      <p:ext uri="{BB962C8B-B14F-4D97-AF65-F5344CB8AC3E}">
        <p14:creationId xmlns:p14="http://schemas.microsoft.com/office/powerpoint/2010/main" val="2538612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lot of research linking a healthy eating pattern, which consists of fruits, vegetables, whole grains, lean protein foods, and dairy or fortified soy versions, while also limiting saturated fat, sodium, and added sugars with a reduced risk of diet-related chronic diseases, such as heart disease, Type 2 diabetes, and some types of cancer.</a:t>
            </a:r>
          </a:p>
          <a:p>
            <a:endParaRPr lang="en-US" dirty="0"/>
          </a:p>
          <a:p>
            <a:r>
              <a:rPr lang="en-US" dirty="0">
                <a:cs typeface="Arial" panose="020B0604020202020204" pitchFamily="34" charset="0"/>
              </a:rPr>
              <a:t>(Source: </a:t>
            </a:r>
            <a:r>
              <a:rPr lang="en-US" b="0" dirty="0">
                <a:solidFill>
                  <a:srgbClr val="212121"/>
                </a:solidFill>
                <a:effectLst/>
                <a:latin typeface="Source Sans Pro" panose="020B0503030403020204" pitchFamily="34" charset="0"/>
              </a:rPr>
              <a:t>U.S. Department of Agriculture and U.S. Department of Health and Human Services. Dietary Guidelines for Americans, 2020-2025. 9th Edition. December 2020. Available at </a:t>
            </a:r>
            <a:r>
              <a:rPr lang="en-US" b="0" u="sng" dirty="0">
                <a:solidFill>
                  <a:srgbClr val="4C6FDE"/>
                </a:solidFill>
                <a:effectLst/>
                <a:latin typeface="Source Sans Pro" panose="020B0503030403020204" pitchFamily="34" charset="0"/>
                <a:hlinkClick r:id="rId3"/>
              </a:rPr>
              <a:t>DietaryGuidelines.gov</a:t>
            </a:r>
            <a:r>
              <a:rPr lang="en-US" b="0" dirty="0">
                <a:solidFill>
                  <a:srgbClr val="212121"/>
                </a:solidFill>
                <a:effectLst/>
                <a:latin typeface="Source Sans Pro" panose="020B0503030403020204" pitchFamily="34" charset="0"/>
              </a:rPr>
              <a:t>.</a:t>
            </a:r>
            <a:r>
              <a:rPr lang="en-US" b="0" dirty="0">
                <a:solidFill>
                  <a:srgbClr val="212121"/>
                </a:solidFill>
                <a:effectLst/>
                <a:latin typeface="Source Sans Pro" panose="020B0503030403020204" pitchFamily="34" charset="0"/>
                <a:cs typeface="Arial" panose="020B0604020202020204" pitchFamily="34" charset="0"/>
              </a:rPr>
              <a:t>)</a:t>
            </a:r>
          </a:p>
          <a:p>
            <a:endParaRPr lang="en-US" dirty="0">
              <a:solidFill>
                <a:srgbClr val="212121"/>
              </a:solidFill>
              <a:latin typeface="Source Sans Pro" panose="020B0503030403020204" pitchFamily="34" charset="0"/>
              <a:cs typeface="Arial" panose="020B0604020202020204" pitchFamily="34" charset="0"/>
            </a:endParaRPr>
          </a:p>
          <a:p>
            <a:r>
              <a:rPr lang="en-US">
                <a:solidFill>
                  <a:srgbClr val="000000"/>
                </a:solidFill>
              </a:rPr>
              <a:t>If you’re not sure what a healthy eating pattern looks like for you, there are resources available. </a:t>
            </a:r>
          </a:p>
          <a:p>
            <a:endParaRPr lang="en-US" dirty="0">
              <a:solidFill>
                <a:srgbClr val="212121"/>
              </a:solidFill>
              <a:latin typeface="Source Sans Pro"/>
              <a:ea typeface="Source Sans Pro"/>
            </a:endParaRPr>
          </a:p>
          <a:p>
            <a:r>
              <a:rPr lang="en-US" dirty="0"/>
              <a:t>RDNs and NDTRs play a critical role in helping people understand the connection between the foods individuals and communities eat, and how these foods impact health throughout life.</a:t>
            </a:r>
          </a:p>
          <a:p>
            <a:endParaRPr lang="en-US" dirty="0">
              <a:cs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0C9614E1-92E2-4CF4-B31E-063F78A97A66}" type="slidenum">
              <a:rPr lang="en-US" smtClean="0"/>
              <a:t>5</a:t>
            </a:fld>
            <a:endParaRPr lang="en-US"/>
          </a:p>
        </p:txBody>
      </p:sp>
    </p:spTree>
    <p:extLst>
      <p:ext uri="{BB962C8B-B14F-4D97-AF65-F5344CB8AC3E}">
        <p14:creationId xmlns:p14="http://schemas.microsoft.com/office/powerpoint/2010/main" val="3609035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 mentioned earlier, alternating your food choices to include a variety of nutrients is also important.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Try choosing different foods throughout the day and week.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example, when it comes to vegetables, include: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Dark green vegetables, like broccoli, </a:t>
            </a:r>
            <a:r>
              <a:rPr lang="en-US" sz="1200" kern="1200" dirty="0" err="1">
                <a:solidFill>
                  <a:schemeClr val="tx1"/>
                </a:solidFill>
                <a:effectLst/>
                <a:latin typeface="+mn-lt"/>
                <a:ea typeface="+mn-ea"/>
                <a:cs typeface="+mn-cs"/>
              </a:rPr>
              <a:t>bok</a:t>
            </a:r>
            <a:r>
              <a:rPr lang="en-US" sz="1200" kern="1200" dirty="0">
                <a:solidFill>
                  <a:schemeClr val="tx1"/>
                </a:solidFill>
                <a:effectLst/>
                <a:latin typeface="+mn-lt"/>
                <a:ea typeface="+mn-ea"/>
                <a:cs typeface="+mn-cs"/>
              </a:rPr>
              <a:t> choy, kale and spinach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Red and orange vegetables, like tomato, sweet potato, red or orange bell pepper and carrot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Beans, peas and lentils – which provide plant-based protein with dietary fiber</a:t>
            </a:r>
          </a:p>
          <a:p>
            <a:pPr marL="171450" indent="-171450">
              <a:buFont typeface="Arial" panose="020B0604020202020204" pitchFamily="34" charset="0"/>
              <a:buChar char="•"/>
              <a:defRPr/>
            </a:pPr>
            <a:r>
              <a:rPr lang="en-US" sz="1200" kern="1200" dirty="0">
                <a:solidFill>
                  <a:schemeClr val="tx1"/>
                </a:solidFill>
                <a:effectLst/>
                <a:latin typeface="+mn-lt"/>
                <a:ea typeface="+mn-ea"/>
                <a:cs typeface="+mn-cs"/>
              </a:rPr>
              <a:t>And don’t be afraid to include starchy vegetables like </a:t>
            </a:r>
            <a:r>
              <a:rPr lang="en-US" dirty="0"/>
              <a:t>green peas</a:t>
            </a:r>
            <a:r>
              <a:rPr lang="en-US" sz="1200" kern="1200" dirty="0">
                <a:solidFill>
                  <a:schemeClr val="tx1"/>
                </a:solidFill>
                <a:effectLst/>
                <a:latin typeface="+mn-lt"/>
                <a:ea typeface="+mn-ea"/>
                <a:cs typeface="+mn-cs"/>
              </a:rPr>
              <a:t> or corn, or other vegetables like beets and avocado. They all offer important nutrients when included in a healthy eating pattern.</a:t>
            </a:r>
            <a:endParaRPr lang="en-US" sz="1200" kern="1200" dirty="0">
              <a:solidFill>
                <a:schemeClr val="tx1"/>
              </a:solidFill>
              <a:effectLst/>
              <a:latin typeface="+mn-lt"/>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0C9614E1-92E2-4CF4-B31E-063F78A97A66}" type="slidenum">
              <a:rPr lang="en-US" smtClean="0"/>
              <a:t>6</a:t>
            </a:fld>
            <a:endParaRPr lang="en-US"/>
          </a:p>
        </p:txBody>
      </p:sp>
    </p:spTree>
    <p:extLst>
      <p:ext uri="{BB962C8B-B14F-4D97-AF65-F5344CB8AC3E}">
        <p14:creationId xmlns:p14="http://schemas.microsoft.com/office/powerpoint/2010/main" val="2899322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788DB-4D6E-13E6-B8DA-3624F8C2C0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CC0047-4808-075C-EA3A-0C67C88922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51E810-022B-1E29-5E66-7617D089D3E9}"/>
              </a:ext>
            </a:extLst>
          </p:cNvPr>
          <p:cNvSpPr>
            <a:spLocks noGrp="1"/>
          </p:cNvSpPr>
          <p:nvPr>
            <p:ph type="body" idx="1"/>
          </p:nvPr>
        </p:nvSpPr>
        <p:spPr/>
        <p:txBody>
          <a:bodyPr/>
          <a:lstStyle/>
          <a:p>
            <a:r>
              <a:rPr lang="en-US" dirty="0"/>
              <a:t>Resources can be a big obstacle when it comes to healthy eating. But there are things you can do to stay nourished on a limited budget.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Making a grocery list and sticking to it can be helpful when you’re trying to buy only what you need. Another helpful tip is to </a:t>
            </a:r>
            <a:r>
              <a:rPr lang="en-US" sz="1200" kern="1200" dirty="0">
                <a:solidFill>
                  <a:schemeClr val="tx1"/>
                </a:solidFill>
                <a:latin typeface="+mn-lt"/>
                <a:ea typeface="+mn-ea"/>
                <a:cs typeface="+mn-cs"/>
              </a:rPr>
              <a:t>check store sales when you’re planning your meals.</a:t>
            </a:r>
          </a:p>
          <a:p>
            <a:endParaRPr lang="en-US" dirty="0"/>
          </a:p>
          <a:p>
            <a:r>
              <a:rPr lang="en-US" dirty="0"/>
              <a:t>Many recipes also can be modified to use less expensive ingredients or items – for example, replacing some or all the meat in a soup or casserole with beans, or using frozen or canned vegetables in place of fresh ones.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accent1"/>
                </a:solidFill>
                <a:latin typeface="+mn-lt"/>
                <a:ea typeface="+mn-ea"/>
                <a:cs typeface="+mn-cs"/>
              </a:rPr>
              <a:t>Learning cooking skills that work with the tools you have can also be helpful. Many foods can be made without special equipment. And knowing how to prepare a variety of foods can help you make use of budget-friendly ingredients.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accent1"/>
              </a:solidFill>
              <a:latin typeface="+mn-lt"/>
              <a:ea typeface="+mn-ea"/>
              <a:cs typeface="+mn-cs"/>
            </a:endParaRPr>
          </a:p>
          <a:p>
            <a:pPr marL="0" indent="0">
              <a:buFont typeface="Arial" panose="020B0604020202020204" pitchFamily="34" charset="0"/>
              <a:buNone/>
            </a:pPr>
            <a:r>
              <a:rPr lang="en-US" sz="1200" kern="1200" dirty="0">
                <a:solidFill>
                  <a:schemeClr val="accent1"/>
                </a:solidFill>
                <a:latin typeface="+mn-lt"/>
                <a:ea typeface="+mn-ea"/>
                <a:cs typeface="+mn-cs"/>
              </a:rPr>
              <a:t>If you’re eligible, it also may be necessary to locate community resources, such as SNAP, WIC and local food pantries. </a:t>
            </a:r>
          </a:p>
          <a:p>
            <a:pPr marL="0" indent="0">
              <a:buFont typeface="Arial" panose="020B0604020202020204" pitchFamily="34" charset="0"/>
              <a:buNone/>
            </a:pPr>
            <a:endParaRPr lang="en-US" sz="1200" kern="1200" dirty="0">
              <a:solidFill>
                <a:schemeClr val="accent1"/>
              </a:solidFill>
              <a:latin typeface="+mn-lt"/>
              <a:ea typeface="+mn-ea"/>
              <a:cs typeface="+mn-cs"/>
            </a:endParaRPr>
          </a:p>
          <a:p>
            <a:pPr marL="0" indent="0">
              <a:buFont typeface="Arial" panose="020B0604020202020204" pitchFamily="34" charset="0"/>
              <a:buNone/>
            </a:pPr>
            <a:r>
              <a:rPr lang="en-US" sz="1200" i="1" kern="1200" dirty="0">
                <a:solidFill>
                  <a:schemeClr val="accent1"/>
                </a:solidFill>
                <a:latin typeface="+mn-lt"/>
                <a:ea typeface="+mn-ea"/>
                <a:cs typeface="+mn-cs"/>
              </a:rPr>
              <a:t>Are there any tips you have for eating on a limited budget?</a:t>
            </a:r>
          </a:p>
        </p:txBody>
      </p:sp>
      <p:sp>
        <p:nvSpPr>
          <p:cNvPr id="4" name="Slide Number Placeholder 3">
            <a:extLst>
              <a:ext uri="{FF2B5EF4-FFF2-40B4-BE49-F238E27FC236}">
                <a16:creationId xmlns:a16="http://schemas.microsoft.com/office/drawing/2014/main" id="{A11A736B-036D-8DC5-623D-B2431B13D0B3}"/>
              </a:ext>
            </a:extLst>
          </p:cNvPr>
          <p:cNvSpPr>
            <a:spLocks noGrp="1"/>
          </p:cNvSpPr>
          <p:nvPr>
            <p:ph type="sldNum" sz="quarter" idx="5"/>
          </p:nvPr>
        </p:nvSpPr>
        <p:spPr/>
        <p:txBody>
          <a:bodyPr/>
          <a:lstStyle/>
          <a:p>
            <a:fld id="{0C9614E1-92E2-4CF4-B31E-063F78A97A66}" type="slidenum">
              <a:rPr lang="en-US" smtClean="0"/>
              <a:t>7</a:t>
            </a:fld>
            <a:endParaRPr lang="en-US"/>
          </a:p>
        </p:txBody>
      </p:sp>
    </p:spTree>
    <p:extLst>
      <p:ext uri="{BB962C8B-B14F-4D97-AF65-F5344CB8AC3E}">
        <p14:creationId xmlns:p14="http://schemas.microsoft.com/office/powerpoint/2010/main" val="39753900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you’re looking at nutrition headlines or searching for nutritious options to eat, boost your confidence in your choices with accurate sources of nutrition information.</a:t>
            </a:r>
          </a:p>
          <a:p>
            <a:endParaRPr lang="en-US" dirty="0"/>
          </a:p>
          <a:p>
            <a:r>
              <a:rPr lang="en-US" dirty="0"/>
              <a:t>Boost your confidence in your food and beverage choices with an RDN. A Nutrition Expert allows you to receive personalized nutrition information to meet your health goals. </a:t>
            </a:r>
            <a:endParaRPr lang="en-US" dirty="0">
              <a:ea typeface="Calibri"/>
              <a:cs typeface="Calibri"/>
            </a:endParaRPr>
          </a:p>
          <a:p>
            <a:endParaRPr lang="en-US" dirty="0"/>
          </a:p>
          <a:p>
            <a:r>
              <a:rPr lang="en-US" dirty="0"/>
              <a:t>RDNs provide preventive and medical nutrition therapy services, also called MNT, and specialize in different areas, such as diabetes.</a:t>
            </a:r>
          </a:p>
          <a:p>
            <a:endParaRPr lang="en-US" dirty="0"/>
          </a:p>
          <a:p>
            <a:r>
              <a:rPr lang="en-US" dirty="0"/>
              <a:t>MNT is a personalized, nutrition-based treatment plan that involves “assessing a person’s health status, medical history and eating patterns; identifying any dietary issues; and creating a personalized, culturally appropriate and medically supervised nutrition plan to treat or manage one or more health conditions”.  (Source: </a:t>
            </a:r>
            <a:r>
              <a:rPr lang="en-US" dirty="0">
                <a:hlinkClick r:id="rId3"/>
              </a:rPr>
              <a:t>https://www.eatrightpro.org/advocacy/initiatives/medical-nutrition-therapy-act/mnt-infographic</a:t>
            </a:r>
            <a:r>
              <a:rPr lang="en-US" dirty="0"/>
              <a:t>) </a:t>
            </a:r>
          </a:p>
          <a:p>
            <a:endParaRPr lang="en-US" dirty="0"/>
          </a:p>
          <a:p>
            <a:r>
              <a:rPr lang="en-US" dirty="0"/>
              <a:t>RDNs are skilled at helping people adopt a healthy eating pattern that is mindful of their personal food and cultural preferences. (You may have to ask your doctor for a referral to an RDN.)</a:t>
            </a:r>
          </a:p>
          <a:p>
            <a:endParaRPr lang="en-US" dirty="0"/>
          </a:p>
          <a:p>
            <a:endParaRPr lang="en-US" dirty="0"/>
          </a:p>
          <a:p>
            <a:endParaRPr lang="en-US" dirty="0"/>
          </a:p>
          <a:p>
            <a:endParaRPr lang="en-US" i="1"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0C9614E1-92E2-4CF4-B31E-063F78A97A66}" type="slidenum">
              <a:rPr lang="en-US" smtClean="0"/>
              <a:t>8</a:t>
            </a:fld>
            <a:endParaRPr lang="en-US"/>
          </a:p>
        </p:txBody>
      </p:sp>
    </p:spTree>
    <p:extLst>
      <p:ext uri="{BB962C8B-B14F-4D97-AF65-F5344CB8AC3E}">
        <p14:creationId xmlns:p14="http://schemas.microsoft.com/office/powerpoint/2010/main" val="4071754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cs typeface="Arial" panose="020B0604020202020204" pitchFamily="34" charset="0"/>
              </a:rPr>
              <a:t>To find a Nutrition Expert </a:t>
            </a:r>
            <a:r>
              <a:rPr lang="en-US" dirty="0"/>
              <a:t>who specializes in your unique needs </a:t>
            </a:r>
            <a:r>
              <a:rPr lang="en-US" baseline="0" dirty="0">
                <a:cs typeface="Arial" panose="020B0604020202020204" pitchFamily="34" charset="0"/>
              </a:rPr>
              <a:t>in your area, visit the Academy of Nutrition and Dietetics’ website at </a:t>
            </a:r>
            <a:r>
              <a:rPr lang="en-US" baseline="0" dirty="0">
                <a:cs typeface="Arial" panose="020B0604020202020204" pitchFamily="34" charset="0"/>
                <a:hlinkClick r:id="rId3"/>
              </a:rPr>
              <a:t>www.eatright.org</a:t>
            </a:r>
            <a:r>
              <a:rPr lang="en-US" baseline="0" dirty="0">
                <a:cs typeface="Arial" panose="020B0604020202020204" pitchFamily="34" charset="0"/>
              </a:rPr>
              <a:t>.</a:t>
            </a:r>
          </a:p>
          <a:p>
            <a:endParaRPr lang="en-US" dirty="0"/>
          </a:p>
        </p:txBody>
      </p:sp>
      <p:sp>
        <p:nvSpPr>
          <p:cNvPr id="4" name="Slide Number Placeholder 3"/>
          <p:cNvSpPr>
            <a:spLocks noGrp="1"/>
          </p:cNvSpPr>
          <p:nvPr>
            <p:ph type="sldNum" sz="quarter" idx="5"/>
          </p:nvPr>
        </p:nvSpPr>
        <p:spPr/>
        <p:txBody>
          <a:bodyPr/>
          <a:lstStyle/>
          <a:p>
            <a:fld id="{0C9614E1-92E2-4CF4-B31E-063F78A97A66}" type="slidenum">
              <a:rPr lang="en-US" smtClean="0"/>
              <a:t>9</a:t>
            </a:fld>
            <a:endParaRPr lang="en-US"/>
          </a:p>
        </p:txBody>
      </p:sp>
    </p:spTree>
    <p:extLst>
      <p:ext uri="{BB962C8B-B14F-4D97-AF65-F5344CB8AC3E}">
        <p14:creationId xmlns:p14="http://schemas.microsoft.com/office/powerpoint/2010/main" val="24921311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When we talk about nutrition, the foods and drinks we consume get a lot of attention. But there are a variety of things we can do to create healthy habits.</a:t>
            </a:r>
          </a:p>
        </p:txBody>
      </p:sp>
      <p:sp>
        <p:nvSpPr>
          <p:cNvPr id="4" name="Slide Number Placeholder 3"/>
          <p:cNvSpPr>
            <a:spLocks noGrp="1"/>
          </p:cNvSpPr>
          <p:nvPr>
            <p:ph type="sldNum" sz="quarter" idx="5"/>
          </p:nvPr>
        </p:nvSpPr>
        <p:spPr/>
        <p:txBody>
          <a:bodyPr/>
          <a:lstStyle/>
          <a:p>
            <a:fld id="{0C9614E1-92E2-4CF4-B31E-063F78A97A66}" type="slidenum">
              <a:rPr lang="en-US" smtClean="0"/>
              <a:t>10</a:t>
            </a:fld>
            <a:endParaRPr lang="en-US"/>
          </a:p>
        </p:txBody>
      </p:sp>
    </p:spTree>
    <p:extLst>
      <p:ext uri="{BB962C8B-B14F-4D97-AF65-F5344CB8AC3E}">
        <p14:creationId xmlns:p14="http://schemas.microsoft.com/office/powerpoint/2010/main" val="4067566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For example, include physical activity in ways that work for you.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Whether you enjoy group activities or those that you can do alone – there are so many ways to be physically active, from walking and bicycling, to fitness classes and sports.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Physical activity can help improve our mood and manage stress. It also has been shown to reduce the risk of chronic diseases such as heart disease and high blood pressure.</a:t>
            </a:r>
          </a:p>
          <a:p>
            <a:endParaRPr lang="en-US" sz="1200" b="0" i="0" kern="1200" dirty="0">
              <a:solidFill>
                <a:schemeClr val="tx1"/>
              </a:solidFill>
              <a:effectLst/>
              <a:latin typeface="+mn-lt"/>
              <a:ea typeface="Calibri" panose="020F0502020204030204"/>
              <a:cs typeface="Calibri" panose="020F0502020204030204"/>
            </a:endParaRPr>
          </a:p>
          <a:p>
            <a:r>
              <a:rPr lang="en-US" dirty="0">
                <a:ea typeface="Calibri" panose="020F0502020204030204"/>
                <a:cs typeface="Calibri" panose="020F0502020204030204"/>
              </a:rPr>
              <a:t>Children and adolescents are encouraged to be physically active for at least one hour every day.</a:t>
            </a:r>
          </a:p>
          <a:p>
            <a:endParaRPr lang="en-US" dirty="0"/>
          </a:p>
          <a:p>
            <a:r>
              <a:rPr lang="en-US" dirty="0"/>
              <a:t>For adults, the recommendation is</a:t>
            </a:r>
            <a:r>
              <a:rPr lang="en-US" sz="1200" b="0" i="0" kern="1200" dirty="0">
                <a:solidFill>
                  <a:schemeClr val="tx1"/>
                </a:solidFill>
                <a:effectLst/>
                <a:latin typeface="+mn-lt"/>
                <a:ea typeface="+mn-ea"/>
                <a:cs typeface="+mn-cs"/>
              </a:rPr>
              <a:t> to get 150 minutes or more of moderate-intensity physical activity each week. But any type and amount of activity is better than none.</a:t>
            </a:r>
          </a:p>
          <a:p>
            <a:endParaRPr lang="en-US" dirty="0">
              <a:ea typeface="Calibri"/>
              <a:cs typeface="Calibri"/>
            </a:endParaRPr>
          </a:p>
          <a:p>
            <a:r>
              <a:rPr lang="en-US">
                <a:ea typeface="Calibri"/>
                <a:cs typeface="Calibri"/>
              </a:rPr>
              <a:t>More information on the types of physical activity that are recommended can be found in the 2018 Physical Activity Guidelines for Americans. </a:t>
            </a:r>
            <a:r>
              <a:rPr lang="en-US" dirty="0">
                <a:hlinkClick r:id="rId3"/>
              </a:rPr>
              <a:t>https://odphp.health.gov/our-work/nutrition-physical-activity/physical-activity-guidelines/current-guidelines</a:t>
            </a:r>
            <a:r>
              <a:rPr lang="en-US" dirty="0"/>
              <a:t> </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0C9614E1-92E2-4CF4-B31E-063F78A97A66}" type="slidenum">
              <a:rPr lang="en-US" smtClean="0"/>
              <a:t>11</a:t>
            </a:fld>
            <a:endParaRPr lang="en-US"/>
          </a:p>
        </p:txBody>
      </p:sp>
    </p:spTree>
    <p:extLst>
      <p:ext uri="{BB962C8B-B14F-4D97-AF65-F5344CB8AC3E}">
        <p14:creationId xmlns:p14="http://schemas.microsoft.com/office/powerpoint/2010/main" val="23792285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Safe food practices are also important when we think about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Certain groups of people are at a higher risk of serious side effects from foodborne illness. This includes individuals with a compromised immune system, children, older adults and individuals who are pregnant. These groups should avoid high-risk foods such as raw or unpasteurized dairy products, raw or undercooked eggs, raw sprouts and undercooked or raw meat, poultry and seafood.</a:t>
            </a:r>
          </a:p>
          <a:p>
            <a:endParaRPr lang="en-US" dirty="0"/>
          </a:p>
        </p:txBody>
      </p:sp>
      <p:sp>
        <p:nvSpPr>
          <p:cNvPr id="4" name="Slide Number Placeholder 3"/>
          <p:cNvSpPr>
            <a:spLocks noGrp="1"/>
          </p:cNvSpPr>
          <p:nvPr>
            <p:ph type="sldNum" sz="quarter" idx="5"/>
          </p:nvPr>
        </p:nvSpPr>
        <p:spPr/>
        <p:txBody>
          <a:bodyPr/>
          <a:lstStyle/>
          <a:p>
            <a:fld id="{0C9614E1-92E2-4CF4-B31E-063F78A97A66}" type="slidenum">
              <a:rPr lang="en-US" smtClean="0"/>
              <a:t>12</a:t>
            </a:fld>
            <a:endParaRPr lang="en-US"/>
          </a:p>
        </p:txBody>
      </p:sp>
    </p:spTree>
    <p:extLst>
      <p:ext uri="{BB962C8B-B14F-4D97-AF65-F5344CB8AC3E}">
        <p14:creationId xmlns:p14="http://schemas.microsoft.com/office/powerpoint/2010/main" val="3786893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You can reduce your risk of foodborne illness by following four steps at home: clean, separate, cook and chill.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a:defRPr/>
            </a:pPr>
            <a:r>
              <a:rPr lang="en-US" sz="1200" b="0" i="0" kern="1200" dirty="0">
                <a:solidFill>
                  <a:schemeClr val="tx1"/>
                </a:solidFill>
                <a:effectLst/>
                <a:latin typeface="+mn-lt"/>
                <a:ea typeface="+mn-ea"/>
                <a:cs typeface="+mn-cs"/>
              </a:rPr>
              <a:t>Cleaning includes handwashing. Handwashing is an easy </a:t>
            </a:r>
            <a:r>
              <a:rPr lang="en-US" sz="1200" kern="1200" dirty="0">
                <a:solidFill>
                  <a:schemeClr val="tx1"/>
                </a:solidFill>
                <a:effectLst/>
                <a:latin typeface="+mn-lt"/>
                <a:ea typeface="+mn-ea"/>
                <a:cs typeface="+mn-cs"/>
              </a:rPr>
              <a:t>and effective way to prevent the spread of germs, including those that cause foodborne illness. </a:t>
            </a:r>
            <a:r>
              <a:rPr lang="en-US" dirty="0"/>
              <a:t>Use soap and clean water to wash hands for a minimum of 20 seconds. It’s</a:t>
            </a:r>
            <a:r>
              <a:rPr lang="en-US" sz="1200" kern="1200" dirty="0">
                <a:solidFill>
                  <a:schemeClr val="tx1"/>
                </a:solidFill>
                <a:effectLst/>
                <a:latin typeface="+mn-lt"/>
                <a:ea typeface="+mn-ea"/>
                <a:cs typeface="+mn-cs"/>
              </a:rPr>
              <a:t> also important to keep kitchen surfaces clean, like countertops, cutting boards, utensils, sinks and appliances.</a:t>
            </a:r>
            <a:endParaRPr lang="en-US" sz="1200" b="0" i="0" kern="1200" dirty="0">
              <a:solidFill>
                <a:schemeClr val="tx1"/>
              </a:solidFill>
              <a:effectLst/>
              <a:latin typeface="+mn-lt"/>
              <a:ea typeface="Calibri"/>
              <a:cs typeface="Calibri"/>
            </a:endParaRPr>
          </a:p>
          <a:p>
            <a:endParaRPr lang="en-US" dirty="0"/>
          </a:p>
          <a:p>
            <a:r>
              <a:rPr lang="en-US" dirty="0"/>
              <a:t>Separating raw and ready-to-eat foods is important to help prevent cross-contamination. </a:t>
            </a:r>
            <a:r>
              <a:rPr lang="en-US" sz="1200" kern="1200" dirty="0">
                <a:solidFill>
                  <a:schemeClr val="tx1"/>
                </a:solidFill>
                <a:effectLst/>
                <a:latin typeface="+mn-lt"/>
                <a:ea typeface="+mn-ea"/>
                <a:cs typeface="+mn-cs"/>
              </a:rPr>
              <a:t>Cross-contamination occurs when harmful bacteria are spread from one surface to another. You </a:t>
            </a:r>
            <a:r>
              <a:rPr lang="en-US" dirty="0"/>
              <a:t>should use</a:t>
            </a:r>
            <a:r>
              <a:rPr lang="en-US" sz="1200" kern="1200" dirty="0">
                <a:solidFill>
                  <a:schemeClr val="tx1"/>
                </a:solidFill>
                <a:effectLst/>
                <a:latin typeface="+mn-lt"/>
                <a:ea typeface="+mn-ea"/>
                <a:cs typeface="+mn-cs"/>
              </a:rPr>
              <a:t> separate cutting boards and utensils when preparing raw foods. </a:t>
            </a:r>
            <a:endParaRPr lang="en-US" sz="1200" kern="1200" dirty="0">
              <a:solidFill>
                <a:schemeClr val="tx1"/>
              </a:solidFill>
              <a:effectLst/>
              <a:latin typeface="+mn-lt"/>
              <a:ea typeface="Calibri"/>
              <a:cs typeface="Calibri"/>
            </a:endParaRPr>
          </a:p>
          <a:p>
            <a:endParaRPr lang="en-US" sz="1200" kern="1200" dirty="0">
              <a:solidFill>
                <a:schemeClr val="tx1"/>
              </a:solidFill>
              <a:effectLst/>
              <a:latin typeface="+mn-lt"/>
              <a:ea typeface="+mn-ea"/>
              <a:cs typeface="+mn-cs"/>
            </a:endParaRPr>
          </a:p>
          <a:p>
            <a:pPr>
              <a:defRPr/>
            </a:pPr>
            <a:r>
              <a:rPr lang="en-US" sz="1200" kern="1200" dirty="0">
                <a:solidFill>
                  <a:schemeClr val="tx1"/>
                </a:solidFill>
                <a:effectLst/>
                <a:latin typeface="+mn-lt"/>
                <a:ea typeface="+mn-ea"/>
                <a:cs typeface="+mn-cs"/>
              </a:rPr>
              <a:t>When cooking food, food thermometers are the only way to ensure food is cooked to a safe minimum internal temperature. The recommended temperature varies depending on the food. </a:t>
            </a:r>
            <a:r>
              <a:rPr lang="en-US" dirty="0">
                <a:solidFill>
                  <a:srgbClr val="000000"/>
                </a:solidFill>
              </a:rPr>
              <a:t> </a:t>
            </a:r>
            <a:r>
              <a:rPr lang="en-US" dirty="0">
                <a:solidFill>
                  <a:srgbClr val="333333"/>
                </a:solidFill>
              </a:rPr>
              <a:t>A few examples of foods and their minimum internal temperature are listed on this slide.</a:t>
            </a:r>
            <a:endParaRPr lang="en-US" dirty="0">
              <a:solidFill>
                <a:srgbClr val="333333"/>
              </a:solidFill>
              <a:ea typeface="Calibri"/>
              <a:cs typeface="Calibri"/>
            </a:endParaRPr>
          </a:p>
          <a:p>
            <a:endParaRPr lang="en-US" dirty="0">
              <a:solidFill>
                <a:srgbClr val="333333"/>
              </a:solidFill>
            </a:endParaRPr>
          </a:p>
          <a:p>
            <a:r>
              <a:rPr lang="en-US" dirty="0"/>
              <a:t>It’s also important not to let perishable foods sit at room temperature for too long. </a:t>
            </a:r>
            <a:r>
              <a:rPr lang="en-US" dirty="0">
                <a:solidFill>
                  <a:srgbClr val="000000"/>
                </a:solidFill>
              </a:rPr>
              <a:t>Bacteria grow quickly between 40°F and 140°F. </a:t>
            </a:r>
            <a:r>
              <a:rPr lang="en-US" dirty="0">
                <a:solidFill>
                  <a:srgbClr val="333333"/>
                </a:solidFill>
              </a:rPr>
              <a:t>Perishable foods, like the ones listed on the slide, should be refrigerated right away and not kept out more than 2 hours and only 1 hour if the temperature is 90 degrees or more. </a:t>
            </a:r>
          </a:p>
          <a:p>
            <a:endParaRPr lang="en-US" dirty="0">
              <a:solidFill>
                <a:srgbClr val="333333"/>
              </a:solidFill>
              <a:ea typeface="Calibri"/>
              <a:cs typeface="Calibri"/>
            </a:endParaRPr>
          </a:p>
          <a:p>
            <a:r>
              <a:rPr lang="en-US" dirty="0">
                <a:solidFill>
                  <a:srgbClr val="333333"/>
                </a:solidFill>
                <a:ea typeface="Calibri"/>
                <a:cs typeface="Calibri"/>
              </a:rPr>
              <a:t>For additional food safety resources, visit </a:t>
            </a:r>
            <a:r>
              <a:rPr lang="en-US" dirty="0">
                <a:solidFill>
                  <a:srgbClr val="333333"/>
                </a:solidFill>
                <a:hlinkClick r:id="rId3"/>
              </a:rPr>
              <a:t>https://www.eatright.org/food/home-food-safety</a:t>
            </a:r>
            <a:r>
              <a:rPr lang="en-US" dirty="0">
                <a:solidFill>
                  <a:srgbClr val="333333"/>
                </a:solidFill>
              </a:rPr>
              <a:t> </a:t>
            </a:r>
            <a:endParaRPr lang="en-US" dirty="0">
              <a:solidFill>
                <a:srgbClr val="333333"/>
              </a:solidFill>
              <a:ea typeface="Calibri"/>
              <a:cs typeface="Calibri"/>
            </a:endParaRPr>
          </a:p>
        </p:txBody>
      </p:sp>
      <p:sp>
        <p:nvSpPr>
          <p:cNvPr id="4" name="Slide Number Placeholder 3"/>
          <p:cNvSpPr>
            <a:spLocks noGrp="1"/>
          </p:cNvSpPr>
          <p:nvPr>
            <p:ph type="sldNum" sz="quarter" idx="5"/>
          </p:nvPr>
        </p:nvSpPr>
        <p:spPr/>
        <p:txBody>
          <a:bodyPr/>
          <a:lstStyle/>
          <a:p>
            <a:fld id="{0C9614E1-92E2-4CF4-B31E-063F78A97A66}" type="slidenum">
              <a:rPr lang="en-US" smtClean="0"/>
              <a:t>13</a:t>
            </a:fld>
            <a:endParaRPr lang="en-US"/>
          </a:p>
        </p:txBody>
      </p:sp>
    </p:spTree>
    <p:extLst>
      <p:ext uri="{BB962C8B-B14F-4D97-AF65-F5344CB8AC3E}">
        <p14:creationId xmlns:p14="http://schemas.microsoft.com/office/powerpoint/2010/main" val="28407315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There are a variety of healthy habits we can adopt to help us feel good. Physical activity and food safety are just two examples. Other healthy habits might include:</a:t>
            </a:r>
          </a:p>
          <a:p>
            <a:pPr marL="171450" indent="-171450">
              <a:buFont typeface="Arial"/>
              <a:buChar char="•"/>
            </a:pPr>
            <a:r>
              <a:rPr lang="en-US" dirty="0">
                <a:ea typeface="Calibri"/>
                <a:cs typeface="Calibri"/>
              </a:rPr>
              <a:t>Planning meals and snacks in advance to meet your nutrition goals and manage mealtime stress</a:t>
            </a:r>
          </a:p>
          <a:p>
            <a:pPr marL="171450" indent="-171450">
              <a:buFont typeface="Arial"/>
              <a:buChar char="•"/>
            </a:pPr>
            <a:r>
              <a:rPr lang="en-US" dirty="0">
                <a:ea typeface="Calibri"/>
                <a:cs typeface="Calibri"/>
              </a:rPr>
              <a:t>Limiting screen time</a:t>
            </a:r>
          </a:p>
          <a:p>
            <a:pPr marL="171450" indent="-171450">
              <a:buFont typeface="Arial"/>
              <a:buChar char="•"/>
            </a:pPr>
            <a:r>
              <a:rPr lang="en-US" dirty="0">
                <a:ea typeface="Calibri"/>
                <a:cs typeface="Calibri"/>
              </a:rPr>
              <a:t>And limiting caffeine or alcohol intake</a:t>
            </a:r>
          </a:p>
          <a:p>
            <a:endParaRPr lang="en-US" dirty="0">
              <a:ea typeface="Calibri"/>
              <a:cs typeface="Calibri"/>
            </a:endParaRPr>
          </a:p>
          <a:p>
            <a:r>
              <a:rPr lang="en-US" i="1" dirty="0">
                <a:ea typeface="Calibri"/>
                <a:cs typeface="Calibri"/>
              </a:rPr>
              <a:t>What do healthy habits look like to you?</a:t>
            </a:r>
          </a:p>
        </p:txBody>
      </p:sp>
      <p:sp>
        <p:nvSpPr>
          <p:cNvPr id="4" name="Slide Number Placeholder 3"/>
          <p:cNvSpPr>
            <a:spLocks noGrp="1"/>
          </p:cNvSpPr>
          <p:nvPr>
            <p:ph type="sldNum" sz="quarter" idx="5"/>
          </p:nvPr>
        </p:nvSpPr>
        <p:spPr/>
        <p:txBody>
          <a:bodyPr/>
          <a:lstStyle/>
          <a:p>
            <a:fld id="{0C9614E1-92E2-4CF4-B31E-063F78A97A66}" type="slidenum">
              <a:rPr lang="en-US" smtClean="0"/>
              <a:t>14</a:t>
            </a:fld>
            <a:endParaRPr lang="en-US"/>
          </a:p>
        </p:txBody>
      </p:sp>
    </p:spTree>
    <p:extLst>
      <p:ext uri="{BB962C8B-B14F-4D97-AF65-F5344CB8AC3E}">
        <p14:creationId xmlns:p14="http://schemas.microsoft.com/office/powerpoint/2010/main" val="12263457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Are there any questions?</a:t>
            </a:r>
          </a:p>
          <a:p>
            <a:endParaRPr lang="en-US" dirty="0"/>
          </a:p>
        </p:txBody>
      </p:sp>
      <p:sp>
        <p:nvSpPr>
          <p:cNvPr id="4" name="Slide Number Placeholder 3"/>
          <p:cNvSpPr>
            <a:spLocks noGrp="1"/>
          </p:cNvSpPr>
          <p:nvPr>
            <p:ph type="sldNum" sz="quarter" idx="5"/>
          </p:nvPr>
        </p:nvSpPr>
        <p:spPr/>
        <p:txBody>
          <a:bodyPr/>
          <a:lstStyle/>
          <a:p>
            <a:fld id="{0C9614E1-92E2-4CF4-B31E-063F78A97A66}" type="slidenum">
              <a:rPr lang="en-US" smtClean="0"/>
              <a:t>15</a:t>
            </a:fld>
            <a:endParaRPr lang="en-US"/>
          </a:p>
        </p:txBody>
      </p:sp>
    </p:spTree>
    <p:extLst>
      <p:ext uri="{BB962C8B-B14F-4D97-AF65-F5344CB8AC3E}">
        <p14:creationId xmlns:p14="http://schemas.microsoft.com/office/powerpoint/2010/main" val="24233619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National Nutrition Month® is an ideal time to Discover the Power of Nutrition.</a:t>
            </a:r>
          </a:p>
          <a:p>
            <a:endParaRPr lang="en-US" dirty="0"/>
          </a:p>
          <a:p>
            <a:r>
              <a:rPr lang="en-US" dirty="0"/>
              <a:t>Have fun celebrating!</a:t>
            </a:r>
          </a:p>
        </p:txBody>
      </p:sp>
      <p:sp>
        <p:nvSpPr>
          <p:cNvPr id="4" name="Slide Number Placeholder 3"/>
          <p:cNvSpPr>
            <a:spLocks noGrp="1"/>
          </p:cNvSpPr>
          <p:nvPr>
            <p:ph type="sldNum" sz="quarter" idx="5"/>
          </p:nvPr>
        </p:nvSpPr>
        <p:spPr/>
        <p:txBody>
          <a:bodyPr/>
          <a:lstStyle/>
          <a:p>
            <a:fld id="{0C9614E1-92E2-4CF4-B31E-063F78A97A66}" type="slidenum">
              <a:rPr lang="en-US" smtClean="0"/>
              <a:t>16</a:t>
            </a:fld>
            <a:endParaRPr lang="en-US"/>
          </a:p>
        </p:txBody>
      </p:sp>
    </p:spTree>
    <p:extLst>
      <p:ext uri="{BB962C8B-B14F-4D97-AF65-F5344CB8AC3E}">
        <p14:creationId xmlns:p14="http://schemas.microsoft.com/office/powerpoint/2010/main" val="9293894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a:t>
            </a:r>
          </a:p>
          <a:p>
            <a:endParaRPr lang="en-US" dirty="0"/>
          </a:p>
        </p:txBody>
      </p:sp>
      <p:sp>
        <p:nvSpPr>
          <p:cNvPr id="4" name="Slide Number Placeholder 3"/>
          <p:cNvSpPr>
            <a:spLocks noGrp="1"/>
          </p:cNvSpPr>
          <p:nvPr>
            <p:ph type="sldNum" sz="quarter" idx="5"/>
          </p:nvPr>
        </p:nvSpPr>
        <p:spPr/>
        <p:txBody>
          <a:bodyPr/>
          <a:lstStyle/>
          <a:p>
            <a:fld id="{0C9614E1-92E2-4CF4-B31E-063F78A97A66}" type="slidenum">
              <a:rPr lang="en-US" smtClean="0"/>
              <a:t>17</a:t>
            </a:fld>
            <a:endParaRPr lang="en-US"/>
          </a:p>
        </p:txBody>
      </p:sp>
    </p:spTree>
    <p:extLst>
      <p:ext uri="{BB962C8B-B14F-4D97-AF65-F5344CB8AC3E}">
        <p14:creationId xmlns:p14="http://schemas.microsoft.com/office/powerpoint/2010/main" val="7395727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oleObject" Target="../embeddings/oleObject2.bin"/><Relationship Id="rId7"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6.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7.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8.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9.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0.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1.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2.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3.xml"/><Relationship Id="rId6" Type="http://schemas.microsoft.com/office/2007/relationships/hdphoto" Target="../media/hdphoto2.wdp"/><Relationship Id="rId5" Type="http://schemas.openxmlformats.org/officeDocument/2006/relationships/image" Target="../media/image7.png"/><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14.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5.bin"/><Relationship Id="rId7"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5.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16.xml"/><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7.bin"/><Relationship Id="rId7" Type="http://schemas.microsoft.com/office/2007/relationships/hdphoto" Target="../media/hdphoto3.wdp"/><Relationship Id="rId2" Type="http://schemas.openxmlformats.org/officeDocument/2006/relationships/slideMaster" Target="../slideMasters/slideMaster1.xml"/><Relationship Id="rId1" Type="http://schemas.openxmlformats.org/officeDocument/2006/relationships/tags" Target="../tags/tag17.xml"/><Relationship Id="rId6" Type="http://schemas.openxmlformats.org/officeDocument/2006/relationships/image" Target="../media/image8.png"/><Relationship Id="rId5" Type="http://schemas.openxmlformats.org/officeDocument/2006/relationships/image" Target="../media/image2.png"/><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18.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7.bin"/><Relationship Id="rId7" Type="http://schemas.microsoft.com/office/2007/relationships/hdphoto" Target="../media/hdphoto3.wdp"/><Relationship Id="rId2" Type="http://schemas.openxmlformats.org/officeDocument/2006/relationships/slideMaster" Target="../slideMasters/slideMaster1.xml"/><Relationship Id="rId1" Type="http://schemas.openxmlformats.org/officeDocument/2006/relationships/tags" Target="../tags/tag19.xml"/><Relationship Id="rId6" Type="http://schemas.openxmlformats.org/officeDocument/2006/relationships/image" Target="../media/image8.png"/><Relationship Id="rId5" Type="http://schemas.openxmlformats.org/officeDocument/2006/relationships/image" Target="../media/image2.png"/><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9.jpg"/><Relationship Id="rId7"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21.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Master" Target="../slideMasters/slideMaster1.xml"/><Relationship Id="rId1" Type="http://schemas.openxmlformats.org/officeDocument/2006/relationships/tags" Target="../tags/tag22.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2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1.jpg"/><Relationship Id="rId7"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23.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slideMaster" Target="../slideMasters/slideMaster1.xml"/><Relationship Id="rId1" Type="http://schemas.openxmlformats.org/officeDocument/2006/relationships/tags" Target="../tags/tag24.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2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3.jpg"/><Relationship Id="rId7"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25.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slideMaster" Target="../slideMasters/slideMaster1.xml"/><Relationship Id="rId1" Type="http://schemas.openxmlformats.org/officeDocument/2006/relationships/tags" Target="../tags/tag26.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2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jpg"/><Relationship Id="rId7"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27.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2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5.jpg"/><Relationship Id="rId7"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28.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slideMaster" Target="../slideMasters/slideMaster1.xml"/><Relationship Id="rId1" Type="http://schemas.openxmlformats.org/officeDocument/2006/relationships/tags" Target="../tags/tag29.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30.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3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3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3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13.bin"/><Relationship Id="rId7" Type="http://schemas.microsoft.com/office/2007/relationships/hdphoto" Target="../media/hdphoto3.wdp"/><Relationship Id="rId2" Type="http://schemas.openxmlformats.org/officeDocument/2006/relationships/slideMaster" Target="../slideMasters/slideMaster1.xml"/><Relationship Id="rId1" Type="http://schemas.openxmlformats.org/officeDocument/2006/relationships/tags" Target="../tags/tag34.xml"/><Relationship Id="rId6" Type="http://schemas.openxmlformats.org/officeDocument/2006/relationships/image" Target="../media/image8.png"/><Relationship Id="rId5" Type="http://schemas.openxmlformats.org/officeDocument/2006/relationships/image" Target="../media/image2.png"/><Relationship Id="rId4" Type="http://schemas.openxmlformats.org/officeDocument/2006/relationships/image" Target="../media/image1.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14.bin"/><Relationship Id="rId7" Type="http://schemas.microsoft.com/office/2007/relationships/hdphoto" Target="../media/hdphoto3.wdp"/><Relationship Id="rId2" Type="http://schemas.openxmlformats.org/officeDocument/2006/relationships/slideMaster" Target="../slideMasters/slideMaster1.xml"/><Relationship Id="rId1" Type="http://schemas.openxmlformats.org/officeDocument/2006/relationships/tags" Target="../tags/tag35.xml"/><Relationship Id="rId6" Type="http://schemas.openxmlformats.org/officeDocument/2006/relationships/image" Target="../media/image8.png"/><Relationship Id="rId5" Type="http://schemas.openxmlformats.org/officeDocument/2006/relationships/image" Target="../media/image2.png"/><Relationship Id="rId4" Type="http://schemas.openxmlformats.org/officeDocument/2006/relationships/image" Target="../media/image1.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36.xml"/><Relationship Id="rId4" Type="http://schemas.openxmlformats.org/officeDocument/2006/relationships/image" Target="../media/image1.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37.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38.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16.bin"/><Relationship Id="rId7" Type="http://schemas.microsoft.com/office/2007/relationships/hdphoto" Target="../media/hdphoto3.wdp"/><Relationship Id="rId2" Type="http://schemas.openxmlformats.org/officeDocument/2006/relationships/slideMaster" Target="../slideMasters/slideMaster1.xml"/><Relationship Id="rId1" Type="http://schemas.openxmlformats.org/officeDocument/2006/relationships/tags" Target="../tags/tag39.xml"/><Relationship Id="rId6" Type="http://schemas.openxmlformats.org/officeDocument/2006/relationships/image" Target="../media/image8.png"/><Relationship Id="rId5" Type="http://schemas.openxmlformats.org/officeDocument/2006/relationships/image" Target="../media/image2.png"/><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40.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17.bin"/><Relationship Id="rId7" Type="http://schemas.microsoft.com/office/2007/relationships/hdphoto" Target="../media/hdphoto3.wdp"/><Relationship Id="rId2" Type="http://schemas.openxmlformats.org/officeDocument/2006/relationships/slideMaster" Target="../slideMasters/slideMaster1.xml"/><Relationship Id="rId1" Type="http://schemas.openxmlformats.org/officeDocument/2006/relationships/tags" Target="../tags/tag41.xml"/><Relationship Id="rId6" Type="http://schemas.openxmlformats.org/officeDocument/2006/relationships/image" Target="../media/image8.png"/><Relationship Id="rId5" Type="http://schemas.openxmlformats.org/officeDocument/2006/relationships/image" Target="../media/image2.png"/><Relationship Id="rId4" Type="http://schemas.openxmlformats.org/officeDocument/2006/relationships/image" Target="../media/image1.emf"/></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1.xml"/><Relationship Id="rId1" Type="http://schemas.openxmlformats.org/officeDocument/2006/relationships/tags" Target="../tags/tag42.xml"/><Relationship Id="rId4" Type="http://schemas.openxmlformats.org/officeDocument/2006/relationships/image" Target="../media/image1.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43.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1.xml"/><Relationship Id="rId1" Type="http://schemas.openxmlformats.org/officeDocument/2006/relationships/tags" Target="../tags/tag44.xml"/><Relationship Id="rId4" Type="http://schemas.openxmlformats.org/officeDocument/2006/relationships/image" Target="../media/image17.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1.xml"/><Relationship Id="rId1" Type="http://schemas.openxmlformats.org/officeDocument/2006/relationships/tags" Target="../tags/tag45.xml"/><Relationship Id="rId4" Type="http://schemas.openxmlformats.org/officeDocument/2006/relationships/image" Target="../media/image1.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1.xml"/><Relationship Id="rId1" Type="http://schemas.openxmlformats.org/officeDocument/2006/relationships/tags" Target="../tags/tag46.xml"/><Relationship Id="rId4" Type="http://schemas.openxmlformats.org/officeDocument/2006/relationships/image" Target="../media/image1.emf"/></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1.xml"/><Relationship Id="rId1" Type="http://schemas.openxmlformats.org/officeDocument/2006/relationships/tags" Target="../tags/tag47.xml"/><Relationship Id="rId4" Type="http://schemas.openxmlformats.org/officeDocument/2006/relationships/image" Target="../media/image17.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1.xml"/><Relationship Id="rId1" Type="http://schemas.openxmlformats.org/officeDocument/2006/relationships/tags" Target="../tags/tag48.xml"/><Relationship Id="rId4" Type="http://schemas.openxmlformats.org/officeDocument/2006/relationships/image" Target="../media/image17.emf"/></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1.xml"/><Relationship Id="rId1" Type="http://schemas.openxmlformats.org/officeDocument/2006/relationships/tags" Target="../tags/tag49.xml"/><Relationship Id="rId4" Type="http://schemas.openxmlformats.org/officeDocument/2006/relationships/image" Target="../media/image1.emf"/></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1.xml"/><Relationship Id="rId1" Type="http://schemas.openxmlformats.org/officeDocument/2006/relationships/tags" Target="../tags/tag50.xml"/><Relationship Id="rId4" Type="http://schemas.openxmlformats.org/officeDocument/2006/relationships/image" Target="../media/image1.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1.xml"/><Relationship Id="rId1" Type="http://schemas.openxmlformats.org/officeDocument/2006/relationships/tags" Target="../tags/tag51.xml"/><Relationship Id="rId4" Type="http://schemas.openxmlformats.org/officeDocument/2006/relationships/image" Target="../media/image1.emf"/></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1F874363-7A41-4AF5-AE48-7A74D0A8C4DB}"/>
              </a:ext>
            </a:extLst>
          </p:cNvPr>
          <p:cNvGraphicFramePr>
            <a:graphicFrameLocks noChangeAspect="1"/>
          </p:cNvGraphicFramePr>
          <p:nvPr userDrawn="1">
            <p:custDataLst>
              <p:tags r:id="rId1"/>
            </p:custDataLst>
            <p:extLst>
              <p:ext uri="{D42A27DB-BD31-4B8C-83A1-F6EECF244321}">
                <p14:modId xmlns:p14="http://schemas.microsoft.com/office/powerpoint/2010/main" val="41942232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9" name="Object 8" hidden="1">
                        <a:extLst>
                          <a:ext uri="{FF2B5EF4-FFF2-40B4-BE49-F238E27FC236}">
                            <a16:creationId xmlns:a16="http://schemas.microsoft.com/office/drawing/2014/main" id="{1F874363-7A41-4AF5-AE48-7A74D0A8C4D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8" name="Rectangle 17">
            <a:extLst>
              <a:ext uri="{FF2B5EF4-FFF2-40B4-BE49-F238E27FC236}">
                <a16:creationId xmlns:a16="http://schemas.microsoft.com/office/drawing/2014/main" id="{6FDFCEB3-2511-4B47-B86A-AB4006DDB09A}"/>
              </a:ext>
            </a:extLst>
          </p:cNvPr>
          <p:cNvSpPr/>
          <p:nvPr userDrawn="1"/>
        </p:nvSpPr>
        <p:spPr>
          <a:xfrm>
            <a:off x="0" y="2667000"/>
            <a:ext cx="12192000" cy="4190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2" name="Title 1">
            <a:extLst>
              <a:ext uri="{FF2B5EF4-FFF2-40B4-BE49-F238E27FC236}">
                <a16:creationId xmlns:a16="http://schemas.microsoft.com/office/drawing/2014/main" id="{9817F2B7-1CC2-4C52-8AAD-2DA8126C4DE9}"/>
              </a:ext>
            </a:extLst>
          </p:cNvPr>
          <p:cNvSpPr>
            <a:spLocks noGrp="1"/>
          </p:cNvSpPr>
          <p:nvPr>
            <p:ph type="ctrTitle"/>
          </p:nvPr>
        </p:nvSpPr>
        <p:spPr>
          <a:xfrm>
            <a:off x="870795" y="1829498"/>
            <a:ext cx="10450413" cy="738664"/>
          </a:xfrm>
        </p:spPr>
        <p:txBody>
          <a:bodyPr vert="horz" wrap="square" anchor="b" anchorCtr="0">
            <a:spAutoFit/>
          </a:bodyPr>
          <a:lstStyle>
            <a:lvl1pPr algn="l">
              <a:defRPr sz="4800" b="0">
                <a:solidFill>
                  <a:schemeClr val="tx1"/>
                </a:solidFill>
                <a:latin typeface="+mj-lt"/>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608E770-F78C-4B65-A5D8-9D0C0E80564C}"/>
              </a:ext>
            </a:extLst>
          </p:cNvPr>
          <p:cNvSpPr>
            <a:spLocks noGrp="1"/>
          </p:cNvSpPr>
          <p:nvPr>
            <p:ph type="subTitle" idx="1" hasCustomPrompt="1"/>
          </p:nvPr>
        </p:nvSpPr>
        <p:spPr>
          <a:xfrm>
            <a:off x="870795" y="2914795"/>
            <a:ext cx="10450413" cy="1415772"/>
          </a:xfrm>
          <a:prstGeom prst="rect">
            <a:avLst/>
          </a:prstGeom>
        </p:spPr>
        <p:txBody>
          <a:bodyPr wrap="square" anchor="t" anchorCtr="0">
            <a:spAutoFit/>
          </a:bodyPr>
          <a:lstStyle>
            <a:lvl1pPr marL="0" indent="0" algn="l">
              <a:buNone/>
              <a:defRPr sz="24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1</a:t>
            </a:r>
          </a:p>
          <a:p>
            <a:r>
              <a:rPr lang="en-US" dirty="0"/>
              <a:t>Presenter 2</a:t>
            </a:r>
          </a:p>
          <a:p>
            <a:r>
              <a:rPr lang="en-US" dirty="0"/>
              <a:t>Presenter 3</a:t>
            </a:r>
          </a:p>
        </p:txBody>
      </p:sp>
      <p:pic>
        <p:nvPicPr>
          <p:cNvPr id="11" name="Picture 10" descr="Academy logo">
            <a:extLst>
              <a:ext uri="{FF2B5EF4-FFF2-40B4-BE49-F238E27FC236}">
                <a16:creationId xmlns:a16="http://schemas.microsoft.com/office/drawing/2014/main" id="{815C2BA3-E075-4916-8B7D-6AAAA42C3379}"/>
              </a:ext>
            </a:extLst>
          </p:cNvPr>
          <p:cNvPicPr>
            <a:picLocks/>
          </p:cNvPicPr>
          <p:nvPr userDrawn="1"/>
        </p:nvPicPr>
        <p:blipFill>
          <a:blip r:embed="rId5"/>
          <a:stretch>
            <a:fillRect/>
          </a:stretch>
        </p:blipFill>
        <p:spPr>
          <a:xfrm>
            <a:off x="7456827" y="427640"/>
            <a:ext cx="4174064" cy="753386"/>
          </a:xfrm>
          <a:prstGeom prst="rect">
            <a:avLst/>
          </a:prstGeom>
        </p:spPr>
      </p:pic>
      <p:pic>
        <p:nvPicPr>
          <p:cNvPr id="16" name="Picture 15" descr="Eatright.org Logo PNG Vector (SVG) Free Download">
            <a:extLst>
              <a:ext uri="{FF2B5EF4-FFF2-40B4-BE49-F238E27FC236}">
                <a16:creationId xmlns:a16="http://schemas.microsoft.com/office/drawing/2014/main" id="{F9299D38-AC9C-49CC-B7E3-D1B7FCC919A4}"/>
              </a:ext>
            </a:extLst>
          </p:cNvPr>
          <p:cNvPicPr>
            <a:picLocks noChangeAspect="1" noChangeArrowheads="1"/>
          </p:cNvPicPr>
          <p:nvPr userDrawn="1"/>
        </p:nvPicPr>
        <p:blipFill>
          <a:blip r:embed="rId6">
            <a:alphaModFix amt="10000"/>
            <a:biLevel thresh="50000"/>
            <a:extLst>
              <a:ext uri="{28A0092B-C50C-407E-A947-70E740481C1C}">
                <a14:useLocalDpi xmlns:a14="http://schemas.microsoft.com/office/drawing/2010/main" val="0"/>
              </a:ext>
            </a:extLst>
          </a:blip>
          <a:srcRect/>
          <a:stretch>
            <a:fillRect/>
          </a:stretch>
        </p:blipFill>
        <p:spPr bwMode="auto">
          <a:xfrm>
            <a:off x="7162802" y="3619725"/>
            <a:ext cx="5001490" cy="3117594"/>
          </a:xfrm>
          <a:custGeom>
            <a:avLst/>
            <a:gdLst>
              <a:gd name="connsiteX0" fmla="*/ 0 w 5001490"/>
              <a:gd name="connsiteY0" fmla="*/ 0 h 3117594"/>
              <a:gd name="connsiteX1" fmla="*/ 4584635 w 5001490"/>
              <a:gd name="connsiteY1" fmla="*/ 0 h 3117594"/>
              <a:gd name="connsiteX2" fmla="*/ 4584635 w 5001490"/>
              <a:gd name="connsiteY2" fmla="*/ 632657 h 3117594"/>
              <a:gd name="connsiteX3" fmla="*/ 5001490 w 5001490"/>
              <a:gd name="connsiteY3" fmla="*/ 632657 h 3117594"/>
              <a:gd name="connsiteX4" fmla="*/ 5001490 w 5001490"/>
              <a:gd name="connsiteY4" fmla="*/ 3117594 h 3117594"/>
              <a:gd name="connsiteX5" fmla="*/ 0 w 5001490"/>
              <a:gd name="connsiteY5" fmla="*/ 3117594 h 311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1490" h="3117594">
                <a:moveTo>
                  <a:pt x="0" y="0"/>
                </a:moveTo>
                <a:lnTo>
                  <a:pt x="4584635" y="0"/>
                </a:lnTo>
                <a:lnTo>
                  <a:pt x="4584635" y="632657"/>
                </a:lnTo>
                <a:lnTo>
                  <a:pt x="5001490" y="632657"/>
                </a:lnTo>
                <a:lnTo>
                  <a:pt x="5001490" y="3117594"/>
                </a:lnTo>
                <a:lnTo>
                  <a:pt x="0" y="3117594"/>
                </a:lnTo>
                <a:close/>
              </a:path>
            </a:pathLst>
          </a:cu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E95FFB44-BF13-4062-A443-4B3AAA1C9A22}"/>
              </a:ext>
            </a:extLst>
          </p:cNvPr>
          <p:cNvPicPr>
            <a:picLocks noChangeAspect="1"/>
          </p:cNvPicPr>
          <p:nvPr userDrawn="1"/>
        </p:nvPicPr>
        <p:blipFill>
          <a:blip r:embed="rId7">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spTree>
    <p:extLst>
      <p:ext uri="{BB962C8B-B14F-4D97-AF65-F5344CB8AC3E}">
        <p14:creationId xmlns:p14="http://schemas.microsoft.com/office/powerpoint/2010/main" val="2583577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1F874363-7A41-4AF5-AE48-7A74D0A8C4DB}"/>
              </a:ext>
            </a:extLst>
          </p:cNvPr>
          <p:cNvGraphicFramePr>
            <a:graphicFrameLocks noChangeAspect="1"/>
          </p:cNvGraphicFramePr>
          <p:nvPr userDrawn="1">
            <p:custDataLst>
              <p:tags r:id="rId1"/>
            </p:custDataLst>
            <p:extLst>
              <p:ext uri="{D42A27DB-BD31-4B8C-83A1-F6EECF244321}">
                <p14:modId xmlns:p14="http://schemas.microsoft.com/office/powerpoint/2010/main" val="15257948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9" name="Object 8" hidden="1">
                        <a:extLst>
                          <a:ext uri="{FF2B5EF4-FFF2-40B4-BE49-F238E27FC236}">
                            <a16:creationId xmlns:a16="http://schemas.microsoft.com/office/drawing/2014/main" id="{1F874363-7A41-4AF5-AE48-7A74D0A8C4D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17F2B7-1CC2-4C52-8AAD-2DA8126C4DE9}"/>
              </a:ext>
            </a:extLst>
          </p:cNvPr>
          <p:cNvSpPr>
            <a:spLocks noGrp="1"/>
          </p:cNvSpPr>
          <p:nvPr>
            <p:ph type="ctrTitle"/>
          </p:nvPr>
        </p:nvSpPr>
        <p:spPr>
          <a:xfrm>
            <a:off x="870795" y="1660535"/>
            <a:ext cx="10450413" cy="738664"/>
          </a:xfrm>
        </p:spPr>
        <p:txBody>
          <a:bodyPr vert="horz" wrap="square" anchor="b" anchorCtr="0">
            <a:spAutoFit/>
          </a:bodyPr>
          <a:lstStyle>
            <a:lvl1pPr algn="l">
              <a:defRPr sz="4800" b="0">
                <a:solidFill>
                  <a:schemeClr val="accent1"/>
                </a:solidFill>
                <a:latin typeface="+mj-lt"/>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608E770-F78C-4B65-A5D8-9D0C0E80564C}"/>
              </a:ext>
            </a:extLst>
          </p:cNvPr>
          <p:cNvSpPr>
            <a:spLocks noGrp="1"/>
          </p:cNvSpPr>
          <p:nvPr>
            <p:ph type="subTitle" idx="1"/>
          </p:nvPr>
        </p:nvSpPr>
        <p:spPr>
          <a:xfrm>
            <a:off x="870795" y="2745832"/>
            <a:ext cx="10450413" cy="369332"/>
          </a:xfrm>
          <a:prstGeom prst="rect">
            <a:avLst/>
          </a:prstGeom>
        </p:spPr>
        <p:txBody>
          <a:bodyPr wrap="square" anchor="t" anchorCtr="0">
            <a:spAutoFit/>
          </a:bodyPr>
          <a:lstStyle>
            <a:lvl1pPr marL="0" indent="0" algn="l">
              <a:buNone/>
              <a:defRPr sz="24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7" name="Straight Connector 6">
            <a:extLst>
              <a:ext uri="{FF2B5EF4-FFF2-40B4-BE49-F238E27FC236}">
                <a16:creationId xmlns:a16="http://schemas.microsoft.com/office/drawing/2014/main" id="{C17C29F1-0F54-4C2F-9E0A-FFB9465E4D7C}"/>
              </a:ext>
            </a:extLst>
          </p:cNvPr>
          <p:cNvCxnSpPr>
            <a:cxnSpLocks/>
          </p:cNvCxnSpPr>
          <p:nvPr userDrawn="1"/>
        </p:nvCxnSpPr>
        <p:spPr>
          <a:xfrm>
            <a:off x="870795" y="2456473"/>
            <a:ext cx="1045041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10" descr="Academy logo">
            <a:extLst>
              <a:ext uri="{FF2B5EF4-FFF2-40B4-BE49-F238E27FC236}">
                <a16:creationId xmlns:a16="http://schemas.microsoft.com/office/drawing/2014/main" id="{FE3BDA39-6891-4D95-9FC6-C50A26520B27}"/>
              </a:ext>
            </a:extLst>
          </p:cNvPr>
          <p:cNvPicPr>
            <a:picLocks/>
          </p:cNvPicPr>
          <p:nvPr userDrawn="1"/>
        </p:nvPicPr>
        <p:blipFill>
          <a:blip r:embed="rId5"/>
          <a:stretch>
            <a:fillRect/>
          </a:stretch>
        </p:blipFill>
        <p:spPr>
          <a:xfrm>
            <a:off x="7456827" y="427640"/>
            <a:ext cx="4174064" cy="753386"/>
          </a:xfrm>
          <a:prstGeom prst="rect">
            <a:avLst/>
          </a:prstGeom>
        </p:spPr>
      </p:pic>
      <p:pic>
        <p:nvPicPr>
          <p:cNvPr id="14" name="Picture 13" descr="Eatright.org Logo PNG Vector (SVG) Free Download">
            <a:extLst>
              <a:ext uri="{FF2B5EF4-FFF2-40B4-BE49-F238E27FC236}">
                <a16:creationId xmlns:a16="http://schemas.microsoft.com/office/drawing/2014/main" id="{2D4E70D9-57EA-48F0-843C-D66A156F9485}"/>
              </a:ext>
            </a:extLst>
          </p:cNvPr>
          <p:cNvPicPr>
            <a:picLocks noChangeAspect="1" noChangeArrowheads="1"/>
          </p:cNvPicPr>
          <p:nvPr userDrawn="1"/>
        </p:nvPicPr>
        <p:blipFill>
          <a:blip r:embed="rId6">
            <a:biLevel thresh="50000"/>
            <a:alphaModFix amt="3000"/>
            <a:extLst>
              <a:ext uri="{28A0092B-C50C-407E-A947-70E740481C1C}">
                <a14:useLocalDpi xmlns:a14="http://schemas.microsoft.com/office/drawing/2010/main" val="0"/>
              </a:ext>
            </a:extLst>
          </a:blip>
          <a:srcRect/>
          <a:stretch>
            <a:fillRect/>
          </a:stretch>
        </p:blipFill>
        <p:spPr bwMode="auto">
          <a:xfrm>
            <a:off x="7190510" y="3588006"/>
            <a:ext cx="5001490" cy="3117594"/>
          </a:xfrm>
          <a:custGeom>
            <a:avLst/>
            <a:gdLst>
              <a:gd name="connsiteX0" fmla="*/ 0 w 5001490"/>
              <a:gd name="connsiteY0" fmla="*/ 0 h 3117594"/>
              <a:gd name="connsiteX1" fmla="*/ 4538660 w 5001490"/>
              <a:gd name="connsiteY1" fmla="*/ 0 h 3117594"/>
              <a:gd name="connsiteX2" fmla="*/ 4538660 w 5001490"/>
              <a:gd name="connsiteY2" fmla="*/ 439657 h 3117594"/>
              <a:gd name="connsiteX3" fmla="*/ 5001490 w 5001490"/>
              <a:gd name="connsiteY3" fmla="*/ 439657 h 3117594"/>
              <a:gd name="connsiteX4" fmla="*/ 5001490 w 5001490"/>
              <a:gd name="connsiteY4" fmla="*/ 3117594 h 3117594"/>
              <a:gd name="connsiteX5" fmla="*/ 0 w 5001490"/>
              <a:gd name="connsiteY5" fmla="*/ 3117594 h 311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1490" h="3117594">
                <a:moveTo>
                  <a:pt x="0" y="0"/>
                </a:moveTo>
                <a:lnTo>
                  <a:pt x="4538660" y="0"/>
                </a:lnTo>
                <a:lnTo>
                  <a:pt x="4538660" y="439657"/>
                </a:lnTo>
                <a:lnTo>
                  <a:pt x="5001490" y="439657"/>
                </a:lnTo>
                <a:lnTo>
                  <a:pt x="5001490" y="3117594"/>
                </a:lnTo>
                <a:lnTo>
                  <a:pt x="0" y="3117594"/>
                </a:lnTo>
                <a:close/>
              </a:path>
            </a:pathLst>
          </a:cu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2CE7FD11-F530-4082-8B2C-B37D253DC78C}"/>
              </a:ext>
            </a:extLst>
          </p:cNvPr>
          <p:cNvPicPr>
            <a:picLocks noChangeAspect="1"/>
          </p:cNvPicPr>
          <p:nvPr userDrawn="1"/>
        </p:nvPicPr>
        <p:blipFill>
          <a:blip r:embed="rId7">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sp>
        <p:nvSpPr>
          <p:cNvPr id="4" name="TextBox 3">
            <a:extLst>
              <a:ext uri="{FF2B5EF4-FFF2-40B4-BE49-F238E27FC236}">
                <a16:creationId xmlns:a16="http://schemas.microsoft.com/office/drawing/2014/main" id="{0AF527F3-B463-DA25-41F8-4A2ED8A2C818}"/>
              </a:ext>
            </a:extLst>
          </p:cNvPr>
          <p:cNvSpPr txBox="1"/>
          <p:nvPr userDrawn="1"/>
        </p:nvSpPr>
        <p:spPr>
          <a:xfrm>
            <a:off x="393700" y="6336268"/>
            <a:ext cx="2836674" cy="369332"/>
          </a:xfrm>
          <a:prstGeom prst="rect">
            <a:avLst/>
          </a:prstGeom>
          <a:noFill/>
        </p:spPr>
        <p:txBody>
          <a:bodyPr wrap="none" rtlCol="0">
            <a:spAutoFit/>
          </a:bodyPr>
          <a:lstStyle/>
          <a:p>
            <a:r>
              <a:rPr lang="en-US" dirty="0">
                <a:solidFill>
                  <a:srgbClr val="39683E"/>
                </a:solidFill>
                <a:latin typeface="+mj-lt"/>
              </a:rPr>
              <a:t>NationalNutritionMonth.org</a:t>
            </a:r>
          </a:p>
        </p:txBody>
      </p:sp>
      <p:sp>
        <p:nvSpPr>
          <p:cNvPr id="5" name="TextBox 4">
            <a:extLst>
              <a:ext uri="{FF2B5EF4-FFF2-40B4-BE49-F238E27FC236}">
                <a16:creationId xmlns:a16="http://schemas.microsoft.com/office/drawing/2014/main" id="{48AE88A5-10C4-D346-7401-BDBE97FF73D2}"/>
              </a:ext>
            </a:extLst>
          </p:cNvPr>
          <p:cNvSpPr txBox="1"/>
          <p:nvPr userDrawn="1"/>
        </p:nvSpPr>
        <p:spPr>
          <a:xfrm>
            <a:off x="5291933" y="6336268"/>
            <a:ext cx="1543949" cy="369332"/>
          </a:xfrm>
          <a:prstGeom prst="rect">
            <a:avLst/>
          </a:prstGeom>
          <a:noFill/>
        </p:spPr>
        <p:txBody>
          <a:bodyPr wrap="none" rtlCol="0">
            <a:spAutoFit/>
          </a:bodyPr>
          <a:lstStyle/>
          <a:p>
            <a:r>
              <a:rPr lang="en-US" dirty="0">
                <a:solidFill>
                  <a:srgbClr val="B2B2B2"/>
                </a:solidFill>
              </a:rPr>
              <a:t>MARCH 2025</a:t>
            </a:r>
          </a:p>
        </p:txBody>
      </p:sp>
      <p:sp>
        <p:nvSpPr>
          <p:cNvPr id="6" name="TextBox 5">
            <a:extLst>
              <a:ext uri="{FF2B5EF4-FFF2-40B4-BE49-F238E27FC236}">
                <a16:creationId xmlns:a16="http://schemas.microsoft.com/office/drawing/2014/main" id="{AFC4AB49-E71E-772E-8D6F-8B562223A9F5}"/>
              </a:ext>
            </a:extLst>
          </p:cNvPr>
          <p:cNvSpPr txBox="1"/>
          <p:nvPr userDrawn="1"/>
        </p:nvSpPr>
        <p:spPr>
          <a:xfrm>
            <a:off x="10597423" y="6342102"/>
            <a:ext cx="1289777" cy="369332"/>
          </a:xfrm>
          <a:prstGeom prst="rect">
            <a:avLst/>
          </a:prstGeom>
          <a:noFill/>
        </p:spPr>
        <p:txBody>
          <a:bodyPr wrap="none" rtlCol="0">
            <a:spAutoFit/>
          </a:bodyPr>
          <a:lstStyle/>
          <a:p>
            <a:r>
              <a:rPr lang="en-US" dirty="0">
                <a:solidFill>
                  <a:srgbClr val="39683E"/>
                </a:solidFill>
                <a:latin typeface="+mj-lt"/>
              </a:rPr>
              <a:t>eatright.org</a:t>
            </a:r>
          </a:p>
        </p:txBody>
      </p:sp>
    </p:spTree>
    <p:extLst>
      <p:ext uri="{BB962C8B-B14F-4D97-AF65-F5344CB8AC3E}">
        <p14:creationId xmlns:p14="http://schemas.microsoft.com/office/powerpoint/2010/main" val="3801606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2_Title Slide">
    <p:bg>
      <p:bgPr>
        <a:solidFill>
          <a:schemeClr val="accent1"/>
        </a:solidFill>
        <a:effectLst/>
      </p:bgPr>
    </p:bg>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1F874363-7A41-4AF5-AE48-7A74D0A8C4DB}"/>
              </a:ext>
            </a:extLst>
          </p:cNvPr>
          <p:cNvGraphicFramePr>
            <a:graphicFrameLocks noChangeAspect="1"/>
          </p:cNvGraphicFramePr>
          <p:nvPr userDrawn="1">
            <p:custDataLst>
              <p:tags r:id="rId1"/>
            </p:custDataLst>
            <p:extLst>
              <p:ext uri="{D42A27DB-BD31-4B8C-83A1-F6EECF244321}">
                <p14:modId xmlns:p14="http://schemas.microsoft.com/office/powerpoint/2010/main" val="34267130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9" name="Object 8" hidden="1">
                        <a:extLst>
                          <a:ext uri="{FF2B5EF4-FFF2-40B4-BE49-F238E27FC236}">
                            <a16:creationId xmlns:a16="http://schemas.microsoft.com/office/drawing/2014/main" id="{1F874363-7A41-4AF5-AE48-7A74D0A8C4D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17F2B7-1CC2-4C52-8AAD-2DA8126C4DE9}"/>
              </a:ext>
            </a:extLst>
          </p:cNvPr>
          <p:cNvSpPr>
            <a:spLocks noGrp="1"/>
          </p:cNvSpPr>
          <p:nvPr>
            <p:ph type="ctrTitle"/>
          </p:nvPr>
        </p:nvSpPr>
        <p:spPr>
          <a:xfrm>
            <a:off x="870795" y="1829498"/>
            <a:ext cx="10450413" cy="738664"/>
          </a:xfrm>
        </p:spPr>
        <p:txBody>
          <a:bodyPr vert="horz" wrap="square" anchor="b" anchorCtr="0">
            <a:spAutoFit/>
          </a:bodyPr>
          <a:lstStyle>
            <a:lvl1pPr algn="l">
              <a:defRPr sz="4800" b="0">
                <a:solidFill>
                  <a:schemeClr val="bg1"/>
                </a:solidFill>
                <a:latin typeface="+mj-lt"/>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608E770-F78C-4B65-A5D8-9D0C0E80564C}"/>
              </a:ext>
            </a:extLst>
          </p:cNvPr>
          <p:cNvSpPr>
            <a:spLocks noGrp="1"/>
          </p:cNvSpPr>
          <p:nvPr>
            <p:ph type="subTitle" idx="1"/>
          </p:nvPr>
        </p:nvSpPr>
        <p:spPr>
          <a:xfrm>
            <a:off x="870795" y="2914795"/>
            <a:ext cx="10450413" cy="369332"/>
          </a:xfrm>
          <a:prstGeom prst="rect">
            <a:avLst/>
          </a:prstGeom>
        </p:spPr>
        <p:txBody>
          <a:bodyPr wrap="square" anchor="t" anchorCtr="0">
            <a:spAutoFit/>
          </a:bodyPr>
          <a:lstStyle>
            <a:lvl1pPr marL="0" indent="0" algn="l">
              <a:buNone/>
              <a:defRPr sz="24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4" name="Picture 13" descr="Academy logo">
            <a:extLst>
              <a:ext uri="{FF2B5EF4-FFF2-40B4-BE49-F238E27FC236}">
                <a16:creationId xmlns:a16="http://schemas.microsoft.com/office/drawing/2014/main" id="{5002F60C-C64D-462D-AB3A-0959D2A1D6E9}"/>
              </a:ext>
            </a:extLst>
          </p:cNvPr>
          <p:cNvPicPr>
            <a:picLocks/>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7456827" y="427640"/>
            <a:ext cx="4174064" cy="753386"/>
          </a:xfrm>
          <a:prstGeom prst="rect">
            <a:avLst/>
          </a:prstGeom>
        </p:spPr>
      </p:pic>
      <p:pic>
        <p:nvPicPr>
          <p:cNvPr id="15" name="Picture 14">
            <a:extLst>
              <a:ext uri="{FF2B5EF4-FFF2-40B4-BE49-F238E27FC236}">
                <a16:creationId xmlns:a16="http://schemas.microsoft.com/office/drawing/2014/main" id="{69276587-8482-4F1C-B0F2-67645C5A886B}"/>
              </a:ext>
              <a:ext uri="{C183D7F6-B498-43B3-948B-1728B52AA6E4}">
                <adec:decorative xmlns:adec="http://schemas.microsoft.com/office/drawing/2017/decorative" val="1"/>
              </a:ext>
            </a:extLst>
          </p:cNvPr>
          <p:cNvPicPr>
            <a:picLocks noChangeAspect="1" noChangeArrowheads="1"/>
          </p:cNvPicPr>
          <p:nvPr userDrawn="1"/>
        </p:nvPicPr>
        <p:blipFill>
          <a:blip r:embed="rId7">
            <a:alphaModFix amt="10000"/>
            <a:biLevel thresh="50000"/>
            <a:extLst>
              <a:ext uri="{28A0092B-C50C-407E-A947-70E740481C1C}">
                <a14:useLocalDpi xmlns:a14="http://schemas.microsoft.com/office/drawing/2010/main" val="0"/>
              </a:ext>
            </a:extLst>
          </a:blip>
          <a:srcRect/>
          <a:stretch>
            <a:fillRect/>
          </a:stretch>
        </p:blipFill>
        <p:spPr bwMode="auto">
          <a:xfrm>
            <a:off x="7162802" y="3619725"/>
            <a:ext cx="5001490" cy="3117594"/>
          </a:xfrm>
          <a:custGeom>
            <a:avLst/>
            <a:gdLst>
              <a:gd name="connsiteX0" fmla="*/ 0 w 5001490"/>
              <a:gd name="connsiteY0" fmla="*/ 0 h 3117594"/>
              <a:gd name="connsiteX1" fmla="*/ 4584635 w 5001490"/>
              <a:gd name="connsiteY1" fmla="*/ 0 h 3117594"/>
              <a:gd name="connsiteX2" fmla="*/ 4584635 w 5001490"/>
              <a:gd name="connsiteY2" fmla="*/ 632657 h 3117594"/>
              <a:gd name="connsiteX3" fmla="*/ 5001490 w 5001490"/>
              <a:gd name="connsiteY3" fmla="*/ 632657 h 3117594"/>
              <a:gd name="connsiteX4" fmla="*/ 5001490 w 5001490"/>
              <a:gd name="connsiteY4" fmla="*/ 3117594 h 3117594"/>
              <a:gd name="connsiteX5" fmla="*/ 0 w 5001490"/>
              <a:gd name="connsiteY5" fmla="*/ 3117594 h 311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1490" h="3117594">
                <a:moveTo>
                  <a:pt x="0" y="0"/>
                </a:moveTo>
                <a:lnTo>
                  <a:pt x="4584635" y="0"/>
                </a:lnTo>
                <a:lnTo>
                  <a:pt x="4584635" y="632657"/>
                </a:lnTo>
                <a:lnTo>
                  <a:pt x="5001490" y="632657"/>
                </a:lnTo>
                <a:lnTo>
                  <a:pt x="5001490" y="3117594"/>
                </a:lnTo>
                <a:lnTo>
                  <a:pt x="0" y="3117594"/>
                </a:lnTo>
                <a:close/>
              </a:path>
            </a:pathLst>
          </a:cu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BB545674-149D-47BE-AA7E-FFBBC9D13BD9}"/>
              </a:ext>
            </a:extLst>
          </p:cNvPr>
          <p:cNvPicPr>
            <a:picLocks noChangeAspect="1"/>
          </p:cNvPicPr>
          <p:nvPr userDrawn="1"/>
        </p:nvPicPr>
        <p:blipFill>
          <a:blip r:embed="rId8">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spTree>
    <p:extLst>
      <p:ext uri="{BB962C8B-B14F-4D97-AF65-F5344CB8AC3E}">
        <p14:creationId xmlns:p14="http://schemas.microsoft.com/office/powerpoint/2010/main" val="3369872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1F874363-7A41-4AF5-AE48-7A74D0A8C4DB}"/>
              </a:ext>
            </a:extLst>
          </p:cNvPr>
          <p:cNvGraphicFramePr>
            <a:graphicFrameLocks noChangeAspect="1"/>
          </p:cNvGraphicFramePr>
          <p:nvPr userDrawn="1">
            <p:custDataLst>
              <p:tags r:id="rId1"/>
            </p:custDataLst>
            <p:extLst>
              <p:ext uri="{D42A27DB-BD31-4B8C-83A1-F6EECF244321}">
                <p14:modId xmlns:p14="http://schemas.microsoft.com/office/powerpoint/2010/main" val="16368329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9" name="Object 8" hidden="1">
                        <a:extLst>
                          <a:ext uri="{FF2B5EF4-FFF2-40B4-BE49-F238E27FC236}">
                            <a16:creationId xmlns:a16="http://schemas.microsoft.com/office/drawing/2014/main" id="{1F874363-7A41-4AF5-AE48-7A74D0A8C4D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17F2B7-1CC2-4C52-8AAD-2DA8126C4DE9}"/>
              </a:ext>
            </a:extLst>
          </p:cNvPr>
          <p:cNvSpPr>
            <a:spLocks noGrp="1"/>
          </p:cNvSpPr>
          <p:nvPr>
            <p:ph type="ctrTitle"/>
          </p:nvPr>
        </p:nvSpPr>
        <p:spPr>
          <a:xfrm>
            <a:off x="5770419" y="2392782"/>
            <a:ext cx="5860472" cy="1477328"/>
          </a:xfrm>
        </p:spPr>
        <p:txBody>
          <a:bodyPr vert="horz" wrap="square" anchor="ctr">
            <a:spAutoFit/>
          </a:bodyPr>
          <a:lstStyle>
            <a:lvl1pPr algn="ctr">
              <a:defRPr sz="4800" b="0">
                <a:solidFill>
                  <a:schemeClr val="accent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608E770-F78C-4B65-A5D8-9D0C0E80564C}"/>
              </a:ext>
            </a:extLst>
          </p:cNvPr>
          <p:cNvSpPr>
            <a:spLocks noGrp="1"/>
          </p:cNvSpPr>
          <p:nvPr>
            <p:ph type="subTitle" idx="1"/>
          </p:nvPr>
        </p:nvSpPr>
        <p:spPr>
          <a:xfrm>
            <a:off x="5770419" y="4475922"/>
            <a:ext cx="5860472" cy="369332"/>
          </a:xfrm>
          <a:prstGeom prst="rect">
            <a:avLst/>
          </a:prstGeom>
        </p:spPr>
        <p:txBody>
          <a:bodyPr wrap="square">
            <a:spAutoFit/>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2" name="Picture Placeholder 21">
            <a:extLst>
              <a:ext uri="{FF2B5EF4-FFF2-40B4-BE49-F238E27FC236}">
                <a16:creationId xmlns:a16="http://schemas.microsoft.com/office/drawing/2014/main" id="{1C332475-0049-4FE7-A982-E9BA4507C3AA}"/>
              </a:ext>
            </a:extLst>
          </p:cNvPr>
          <p:cNvSpPr>
            <a:spLocks noGrp="1"/>
          </p:cNvSpPr>
          <p:nvPr>
            <p:ph type="pic" sz="quarter" idx="10"/>
          </p:nvPr>
        </p:nvSpPr>
        <p:spPr>
          <a:xfrm>
            <a:off x="0" y="0"/>
            <a:ext cx="5370897" cy="6858000"/>
          </a:xfrm>
          <a:pattFill prst="pct90">
            <a:fgClr>
              <a:schemeClr val="bg1">
                <a:lumMod val="95000"/>
              </a:schemeClr>
            </a:fgClr>
            <a:bgClr>
              <a:schemeClr val="bg1">
                <a:lumMod val="65000"/>
              </a:schemeClr>
            </a:bgClr>
          </a:pattFill>
        </p:spPr>
        <p:txBody>
          <a:bodyPr vert="horz" lIns="0" tIns="0" rIns="0" bIns="0" rtlCol="0" anchor="ctr" anchorCtr="1">
            <a:noAutofit/>
          </a:bodyPr>
          <a:lstStyle>
            <a:lvl1pPr>
              <a:defRPr lang="en-GB" dirty="0"/>
            </a:lvl1pPr>
          </a:lstStyle>
          <a:p>
            <a:pPr lvl="0"/>
            <a:r>
              <a:rPr lang="en-US"/>
              <a:t>Click icon to add picture</a:t>
            </a:r>
            <a:endParaRPr lang="en-GB" dirty="0"/>
          </a:p>
        </p:txBody>
      </p:sp>
      <p:pic>
        <p:nvPicPr>
          <p:cNvPr id="11" name="Picture 10">
            <a:extLst>
              <a:ext uri="{FF2B5EF4-FFF2-40B4-BE49-F238E27FC236}">
                <a16:creationId xmlns:a16="http://schemas.microsoft.com/office/drawing/2014/main" id="{27FD9DAD-AFC3-470F-847D-9C293FD071A9}"/>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spTree>
    <p:extLst>
      <p:ext uri="{BB962C8B-B14F-4D97-AF65-F5344CB8AC3E}">
        <p14:creationId xmlns:p14="http://schemas.microsoft.com/office/powerpoint/2010/main" val="1566482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3_Title Slide with Image">
    <p:bg>
      <p:bgPr>
        <a:solidFill>
          <a:schemeClr val="accent1"/>
        </a:solidFill>
        <a:effectLst/>
      </p:bgPr>
    </p:bg>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1F874363-7A41-4AF5-AE48-7A74D0A8C4DB}"/>
              </a:ext>
            </a:extLst>
          </p:cNvPr>
          <p:cNvGraphicFramePr>
            <a:graphicFrameLocks noChangeAspect="1"/>
          </p:cNvGraphicFramePr>
          <p:nvPr userDrawn="1">
            <p:custDataLst>
              <p:tags r:id="rId1"/>
            </p:custDataLst>
            <p:extLst>
              <p:ext uri="{D42A27DB-BD31-4B8C-83A1-F6EECF244321}">
                <p14:modId xmlns:p14="http://schemas.microsoft.com/office/powerpoint/2010/main" val="7269016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9" name="Object 8" hidden="1">
                        <a:extLst>
                          <a:ext uri="{FF2B5EF4-FFF2-40B4-BE49-F238E27FC236}">
                            <a16:creationId xmlns:a16="http://schemas.microsoft.com/office/drawing/2014/main" id="{1F874363-7A41-4AF5-AE48-7A74D0A8C4D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17F2B7-1CC2-4C52-8AAD-2DA8126C4DE9}"/>
              </a:ext>
            </a:extLst>
          </p:cNvPr>
          <p:cNvSpPr>
            <a:spLocks noGrp="1"/>
          </p:cNvSpPr>
          <p:nvPr>
            <p:ph type="ctrTitle"/>
          </p:nvPr>
        </p:nvSpPr>
        <p:spPr>
          <a:xfrm>
            <a:off x="5770419" y="2392782"/>
            <a:ext cx="5860472" cy="1477328"/>
          </a:xfrm>
        </p:spPr>
        <p:txBody>
          <a:bodyPr vert="horz" wrap="square" anchor="ctr">
            <a:spAutoFit/>
          </a:bodyPr>
          <a:lstStyle>
            <a:lvl1pPr algn="ctr">
              <a:defRPr sz="4800" b="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608E770-F78C-4B65-A5D8-9D0C0E80564C}"/>
              </a:ext>
            </a:extLst>
          </p:cNvPr>
          <p:cNvSpPr>
            <a:spLocks noGrp="1"/>
          </p:cNvSpPr>
          <p:nvPr>
            <p:ph type="subTitle" idx="1"/>
          </p:nvPr>
        </p:nvSpPr>
        <p:spPr>
          <a:xfrm>
            <a:off x="5770419" y="4475922"/>
            <a:ext cx="5860472" cy="369332"/>
          </a:xfrm>
          <a:prstGeom prst="rect">
            <a:avLst/>
          </a:prstGeom>
        </p:spPr>
        <p:txBody>
          <a:bodyPr wrap="square">
            <a:spAutoFit/>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2" name="Picture Placeholder 21">
            <a:extLst>
              <a:ext uri="{FF2B5EF4-FFF2-40B4-BE49-F238E27FC236}">
                <a16:creationId xmlns:a16="http://schemas.microsoft.com/office/drawing/2014/main" id="{1C332475-0049-4FE7-A982-E9BA4507C3AA}"/>
              </a:ext>
            </a:extLst>
          </p:cNvPr>
          <p:cNvSpPr>
            <a:spLocks noGrp="1"/>
          </p:cNvSpPr>
          <p:nvPr>
            <p:ph type="pic" sz="quarter" idx="10"/>
          </p:nvPr>
        </p:nvSpPr>
        <p:spPr>
          <a:xfrm>
            <a:off x="0" y="0"/>
            <a:ext cx="5370897" cy="6858000"/>
          </a:xfrm>
          <a:pattFill prst="pct90">
            <a:fgClr>
              <a:schemeClr val="bg1">
                <a:lumMod val="95000"/>
              </a:schemeClr>
            </a:fgClr>
            <a:bgClr>
              <a:schemeClr val="bg1">
                <a:lumMod val="65000"/>
              </a:schemeClr>
            </a:bgClr>
          </a:pattFill>
        </p:spPr>
        <p:txBody>
          <a:bodyPr vert="horz" lIns="0" tIns="0" rIns="0" bIns="0" rtlCol="0" anchor="ctr" anchorCtr="1">
            <a:noAutofit/>
          </a:bodyPr>
          <a:lstStyle>
            <a:lvl1pPr>
              <a:defRPr lang="en-GB" dirty="0"/>
            </a:lvl1pPr>
          </a:lstStyle>
          <a:p>
            <a:pPr lvl="0"/>
            <a:r>
              <a:rPr lang="en-US"/>
              <a:t>Click icon to add picture</a:t>
            </a:r>
            <a:endParaRPr lang="en-GB" dirty="0"/>
          </a:p>
        </p:txBody>
      </p:sp>
      <p:pic>
        <p:nvPicPr>
          <p:cNvPr id="11" name="Picture 10">
            <a:extLst>
              <a:ext uri="{FF2B5EF4-FFF2-40B4-BE49-F238E27FC236}">
                <a16:creationId xmlns:a16="http://schemas.microsoft.com/office/drawing/2014/main" id="{27FD9DAD-AFC3-470F-847D-9C293FD071A9}"/>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spTree>
    <p:extLst>
      <p:ext uri="{BB962C8B-B14F-4D97-AF65-F5344CB8AC3E}">
        <p14:creationId xmlns:p14="http://schemas.microsoft.com/office/powerpoint/2010/main" val="2472818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 Slide with Image">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1F874363-7A41-4AF5-AE48-7A74D0A8C4DB}"/>
              </a:ext>
            </a:extLst>
          </p:cNvPr>
          <p:cNvGraphicFramePr>
            <a:graphicFrameLocks noChangeAspect="1"/>
          </p:cNvGraphicFramePr>
          <p:nvPr userDrawn="1">
            <p:custDataLst>
              <p:tags r:id="rId1"/>
            </p:custDataLst>
            <p:extLst>
              <p:ext uri="{D42A27DB-BD31-4B8C-83A1-F6EECF244321}">
                <p14:modId xmlns:p14="http://schemas.microsoft.com/office/powerpoint/2010/main" val="37920091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9" name="Object 8" hidden="1">
                        <a:extLst>
                          <a:ext uri="{FF2B5EF4-FFF2-40B4-BE49-F238E27FC236}">
                            <a16:creationId xmlns:a16="http://schemas.microsoft.com/office/drawing/2014/main" id="{1F874363-7A41-4AF5-AE48-7A74D0A8C4D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17F2B7-1CC2-4C52-8AAD-2DA8126C4DE9}"/>
              </a:ext>
            </a:extLst>
          </p:cNvPr>
          <p:cNvSpPr>
            <a:spLocks noGrp="1"/>
          </p:cNvSpPr>
          <p:nvPr>
            <p:ph type="ctrTitle"/>
          </p:nvPr>
        </p:nvSpPr>
        <p:spPr>
          <a:xfrm>
            <a:off x="436419" y="2392782"/>
            <a:ext cx="5860472" cy="1477328"/>
          </a:xfrm>
        </p:spPr>
        <p:txBody>
          <a:bodyPr vert="horz" wrap="square" anchor="ctr">
            <a:spAutoFit/>
          </a:bodyPr>
          <a:lstStyle>
            <a:lvl1pPr algn="ctr">
              <a:defRPr sz="4800" b="0">
                <a:solidFill>
                  <a:schemeClr val="accent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608E770-F78C-4B65-A5D8-9D0C0E80564C}"/>
              </a:ext>
            </a:extLst>
          </p:cNvPr>
          <p:cNvSpPr>
            <a:spLocks noGrp="1"/>
          </p:cNvSpPr>
          <p:nvPr>
            <p:ph type="subTitle" idx="1"/>
          </p:nvPr>
        </p:nvSpPr>
        <p:spPr>
          <a:xfrm>
            <a:off x="436419" y="4475922"/>
            <a:ext cx="5860472" cy="369332"/>
          </a:xfrm>
          <a:prstGeom prst="rect">
            <a:avLst/>
          </a:prstGeom>
        </p:spPr>
        <p:txBody>
          <a:bodyPr wrap="square">
            <a:spAutoFit/>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2" name="Picture Placeholder 21">
            <a:extLst>
              <a:ext uri="{FF2B5EF4-FFF2-40B4-BE49-F238E27FC236}">
                <a16:creationId xmlns:a16="http://schemas.microsoft.com/office/drawing/2014/main" id="{1C332475-0049-4FE7-A982-E9BA4507C3AA}"/>
              </a:ext>
            </a:extLst>
          </p:cNvPr>
          <p:cNvSpPr>
            <a:spLocks noGrp="1"/>
          </p:cNvSpPr>
          <p:nvPr>
            <p:ph type="pic" sz="quarter" idx="10"/>
          </p:nvPr>
        </p:nvSpPr>
        <p:spPr>
          <a:xfrm>
            <a:off x="6821103" y="0"/>
            <a:ext cx="5370897" cy="6858000"/>
          </a:xfrm>
          <a:pattFill prst="pct90">
            <a:fgClr>
              <a:schemeClr val="bg1">
                <a:lumMod val="95000"/>
              </a:schemeClr>
            </a:fgClr>
            <a:bgClr>
              <a:schemeClr val="bg1">
                <a:lumMod val="65000"/>
              </a:schemeClr>
            </a:bgClr>
          </a:pattFill>
        </p:spPr>
        <p:txBody>
          <a:bodyPr vert="horz" lIns="0" tIns="0" rIns="0" bIns="0" rtlCol="0" anchor="ctr" anchorCtr="1">
            <a:noAutofit/>
          </a:bodyPr>
          <a:lstStyle>
            <a:lvl1pPr>
              <a:defRPr lang="en-GB" dirty="0"/>
            </a:lvl1pPr>
          </a:lstStyle>
          <a:p>
            <a:pPr lvl="0"/>
            <a:r>
              <a:rPr lang="en-US"/>
              <a:t>Click icon to add picture</a:t>
            </a:r>
            <a:endParaRPr lang="en-GB" dirty="0"/>
          </a:p>
        </p:txBody>
      </p:sp>
      <p:pic>
        <p:nvPicPr>
          <p:cNvPr id="10" name="Picture 9" descr="Academy logo">
            <a:extLst>
              <a:ext uri="{FF2B5EF4-FFF2-40B4-BE49-F238E27FC236}">
                <a16:creationId xmlns:a16="http://schemas.microsoft.com/office/drawing/2014/main" id="{383CBA2F-21B4-43C1-9426-E704B4BD36C6}"/>
              </a:ext>
            </a:extLst>
          </p:cNvPr>
          <p:cNvPicPr>
            <a:picLocks/>
          </p:cNvPicPr>
          <p:nvPr userDrawn="1"/>
        </p:nvPicPr>
        <p:blipFill>
          <a:blip r:embed="rId5"/>
          <a:stretch>
            <a:fillRect/>
          </a:stretch>
        </p:blipFill>
        <p:spPr>
          <a:xfrm>
            <a:off x="436419" y="427640"/>
            <a:ext cx="4174064" cy="753386"/>
          </a:xfrm>
          <a:prstGeom prst="rect">
            <a:avLst/>
          </a:prstGeom>
        </p:spPr>
      </p:pic>
      <p:pic>
        <p:nvPicPr>
          <p:cNvPr id="11" name="Picture 10">
            <a:extLst>
              <a:ext uri="{FF2B5EF4-FFF2-40B4-BE49-F238E27FC236}">
                <a16:creationId xmlns:a16="http://schemas.microsoft.com/office/drawing/2014/main" id="{27FD9DAD-AFC3-470F-847D-9C293FD071A9}"/>
              </a:ext>
            </a:extLst>
          </p:cNvPr>
          <p:cNvPicPr>
            <a:picLocks noChangeAspect="1"/>
          </p:cNvPicPr>
          <p:nvPr userDrawn="1"/>
        </p:nvPicPr>
        <p:blipFill>
          <a:blip r:embed="rId6">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spTree>
    <p:extLst>
      <p:ext uri="{BB962C8B-B14F-4D97-AF65-F5344CB8AC3E}">
        <p14:creationId xmlns:p14="http://schemas.microsoft.com/office/powerpoint/2010/main" val="406169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Title Slide with Image">
    <p:bg>
      <p:bgPr>
        <a:solidFill>
          <a:schemeClr val="accent1"/>
        </a:solidFill>
        <a:effectLst/>
      </p:bgPr>
    </p:bg>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1F874363-7A41-4AF5-AE48-7A74D0A8C4DB}"/>
              </a:ext>
            </a:extLst>
          </p:cNvPr>
          <p:cNvGraphicFramePr>
            <a:graphicFrameLocks noChangeAspect="1"/>
          </p:cNvGraphicFramePr>
          <p:nvPr userDrawn="1">
            <p:custDataLst>
              <p:tags r:id="rId1"/>
            </p:custDataLst>
            <p:extLst>
              <p:ext uri="{D42A27DB-BD31-4B8C-83A1-F6EECF244321}">
                <p14:modId xmlns:p14="http://schemas.microsoft.com/office/powerpoint/2010/main" val="18143757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9" name="Object 8" hidden="1">
                        <a:extLst>
                          <a:ext uri="{FF2B5EF4-FFF2-40B4-BE49-F238E27FC236}">
                            <a16:creationId xmlns:a16="http://schemas.microsoft.com/office/drawing/2014/main" id="{1F874363-7A41-4AF5-AE48-7A74D0A8C4D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17F2B7-1CC2-4C52-8AAD-2DA8126C4DE9}"/>
              </a:ext>
            </a:extLst>
          </p:cNvPr>
          <p:cNvSpPr>
            <a:spLocks noGrp="1"/>
          </p:cNvSpPr>
          <p:nvPr>
            <p:ph type="ctrTitle"/>
          </p:nvPr>
        </p:nvSpPr>
        <p:spPr>
          <a:xfrm>
            <a:off x="436419" y="2392782"/>
            <a:ext cx="5860472" cy="1477328"/>
          </a:xfrm>
        </p:spPr>
        <p:txBody>
          <a:bodyPr vert="horz" wrap="square" anchor="ctr">
            <a:spAutoFit/>
          </a:bodyPr>
          <a:lstStyle>
            <a:lvl1pPr algn="ctr">
              <a:defRPr sz="4800" b="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608E770-F78C-4B65-A5D8-9D0C0E80564C}"/>
              </a:ext>
            </a:extLst>
          </p:cNvPr>
          <p:cNvSpPr>
            <a:spLocks noGrp="1"/>
          </p:cNvSpPr>
          <p:nvPr>
            <p:ph type="subTitle" idx="1"/>
          </p:nvPr>
        </p:nvSpPr>
        <p:spPr>
          <a:xfrm>
            <a:off x="436419" y="4475922"/>
            <a:ext cx="5860472" cy="369332"/>
          </a:xfrm>
          <a:prstGeom prst="rect">
            <a:avLst/>
          </a:prstGeom>
        </p:spPr>
        <p:txBody>
          <a:bodyPr wrap="square">
            <a:spAutoFit/>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2" name="Picture Placeholder 21">
            <a:extLst>
              <a:ext uri="{FF2B5EF4-FFF2-40B4-BE49-F238E27FC236}">
                <a16:creationId xmlns:a16="http://schemas.microsoft.com/office/drawing/2014/main" id="{1C332475-0049-4FE7-A982-E9BA4507C3AA}"/>
              </a:ext>
            </a:extLst>
          </p:cNvPr>
          <p:cNvSpPr>
            <a:spLocks noGrp="1"/>
          </p:cNvSpPr>
          <p:nvPr>
            <p:ph type="pic" sz="quarter" idx="10"/>
          </p:nvPr>
        </p:nvSpPr>
        <p:spPr>
          <a:xfrm>
            <a:off x="6821103" y="0"/>
            <a:ext cx="5370897" cy="6858000"/>
          </a:xfrm>
          <a:pattFill prst="pct90">
            <a:fgClr>
              <a:schemeClr val="bg1">
                <a:lumMod val="95000"/>
              </a:schemeClr>
            </a:fgClr>
            <a:bgClr>
              <a:schemeClr val="bg1">
                <a:lumMod val="65000"/>
              </a:schemeClr>
            </a:bgClr>
          </a:pattFill>
        </p:spPr>
        <p:txBody>
          <a:bodyPr vert="horz" lIns="0" tIns="0" rIns="0" bIns="0" rtlCol="0" anchor="ctr" anchorCtr="1">
            <a:noAutofit/>
          </a:bodyPr>
          <a:lstStyle>
            <a:lvl1pPr>
              <a:defRPr lang="en-GB" dirty="0"/>
            </a:lvl1pPr>
          </a:lstStyle>
          <a:p>
            <a:pPr lvl="0"/>
            <a:r>
              <a:rPr lang="en-US"/>
              <a:t>Click icon to add picture</a:t>
            </a:r>
            <a:endParaRPr lang="en-GB" dirty="0"/>
          </a:p>
        </p:txBody>
      </p:sp>
      <p:pic>
        <p:nvPicPr>
          <p:cNvPr id="10" name="Picture 9" descr="Academy logo">
            <a:extLst>
              <a:ext uri="{FF2B5EF4-FFF2-40B4-BE49-F238E27FC236}">
                <a16:creationId xmlns:a16="http://schemas.microsoft.com/office/drawing/2014/main" id="{383CBA2F-21B4-43C1-9426-E704B4BD36C6}"/>
              </a:ext>
            </a:extLst>
          </p:cNvPr>
          <p:cNvPicPr>
            <a:picLocks/>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436419" y="427640"/>
            <a:ext cx="4174064" cy="753386"/>
          </a:xfrm>
          <a:prstGeom prst="rect">
            <a:avLst/>
          </a:prstGeom>
        </p:spPr>
      </p:pic>
      <p:pic>
        <p:nvPicPr>
          <p:cNvPr id="11" name="Picture 10">
            <a:extLst>
              <a:ext uri="{FF2B5EF4-FFF2-40B4-BE49-F238E27FC236}">
                <a16:creationId xmlns:a16="http://schemas.microsoft.com/office/drawing/2014/main" id="{27FD9DAD-AFC3-470F-847D-9C293FD071A9}"/>
              </a:ext>
            </a:extLst>
          </p:cNvPr>
          <p:cNvPicPr>
            <a:picLocks noChangeAspect="1"/>
          </p:cNvPicPr>
          <p:nvPr userDrawn="1"/>
        </p:nvPicPr>
        <p:blipFill>
          <a:blip r:embed="rId7">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spTree>
    <p:extLst>
      <p:ext uri="{BB962C8B-B14F-4D97-AF65-F5344CB8AC3E}">
        <p14:creationId xmlns:p14="http://schemas.microsoft.com/office/powerpoint/2010/main" val="2790159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Title Slide with Image">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1F874363-7A41-4AF5-AE48-7A74D0A8C4DB}"/>
              </a:ext>
            </a:extLst>
          </p:cNvPr>
          <p:cNvGraphicFramePr>
            <a:graphicFrameLocks noChangeAspect="1"/>
          </p:cNvGraphicFramePr>
          <p:nvPr userDrawn="1">
            <p:custDataLst>
              <p:tags r:id="rId1"/>
            </p:custDataLst>
            <p:extLst>
              <p:ext uri="{D42A27DB-BD31-4B8C-83A1-F6EECF244321}">
                <p14:modId xmlns:p14="http://schemas.microsoft.com/office/powerpoint/2010/main" val="27993420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9" name="Object 8" hidden="1">
                        <a:extLst>
                          <a:ext uri="{FF2B5EF4-FFF2-40B4-BE49-F238E27FC236}">
                            <a16:creationId xmlns:a16="http://schemas.microsoft.com/office/drawing/2014/main" id="{1F874363-7A41-4AF5-AE48-7A74D0A8C4D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17F2B7-1CC2-4C52-8AAD-2DA8126C4DE9}"/>
              </a:ext>
            </a:extLst>
          </p:cNvPr>
          <p:cNvSpPr>
            <a:spLocks noGrp="1"/>
          </p:cNvSpPr>
          <p:nvPr>
            <p:ph type="ctrTitle"/>
          </p:nvPr>
        </p:nvSpPr>
        <p:spPr>
          <a:xfrm>
            <a:off x="436419" y="2392782"/>
            <a:ext cx="5860472" cy="1477328"/>
          </a:xfrm>
        </p:spPr>
        <p:txBody>
          <a:bodyPr vert="horz" wrap="square" anchor="ctr">
            <a:spAutoFit/>
          </a:bodyPr>
          <a:lstStyle>
            <a:lvl1pPr algn="ctr">
              <a:defRPr sz="4800" b="0">
                <a:solidFill>
                  <a:schemeClr val="accent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608E770-F78C-4B65-A5D8-9D0C0E80564C}"/>
              </a:ext>
            </a:extLst>
          </p:cNvPr>
          <p:cNvSpPr>
            <a:spLocks noGrp="1"/>
          </p:cNvSpPr>
          <p:nvPr>
            <p:ph type="subTitle" idx="1"/>
          </p:nvPr>
        </p:nvSpPr>
        <p:spPr>
          <a:xfrm>
            <a:off x="436419" y="4475922"/>
            <a:ext cx="5860472" cy="369332"/>
          </a:xfrm>
          <a:prstGeom prst="rect">
            <a:avLst/>
          </a:prstGeom>
        </p:spPr>
        <p:txBody>
          <a:bodyPr wrap="square">
            <a:spAutoFit/>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2" name="Picture Placeholder 21">
            <a:extLst>
              <a:ext uri="{FF2B5EF4-FFF2-40B4-BE49-F238E27FC236}">
                <a16:creationId xmlns:a16="http://schemas.microsoft.com/office/drawing/2014/main" id="{1C332475-0049-4FE7-A982-E9BA4507C3AA}"/>
              </a:ext>
            </a:extLst>
          </p:cNvPr>
          <p:cNvSpPr>
            <a:spLocks noGrp="1"/>
          </p:cNvSpPr>
          <p:nvPr>
            <p:ph type="pic" sz="quarter" idx="10"/>
          </p:nvPr>
        </p:nvSpPr>
        <p:spPr>
          <a:xfrm>
            <a:off x="6821103" y="0"/>
            <a:ext cx="5370897" cy="6858000"/>
          </a:xfrm>
          <a:pattFill prst="pct90">
            <a:fgClr>
              <a:schemeClr val="bg1">
                <a:lumMod val="95000"/>
              </a:schemeClr>
            </a:fgClr>
            <a:bgClr>
              <a:schemeClr val="bg1">
                <a:lumMod val="65000"/>
              </a:schemeClr>
            </a:bgClr>
          </a:pattFill>
        </p:spPr>
        <p:txBody>
          <a:bodyPr vert="horz" lIns="0" tIns="0" rIns="0" bIns="0" rtlCol="0" anchor="ctr" anchorCtr="1">
            <a:noAutofit/>
          </a:bodyPr>
          <a:lstStyle>
            <a:lvl1pPr>
              <a:defRPr lang="en-GB" dirty="0"/>
            </a:lvl1pPr>
          </a:lstStyle>
          <a:p>
            <a:pPr lvl="0"/>
            <a:r>
              <a:rPr lang="en-US"/>
              <a:t>Click icon to add picture</a:t>
            </a:r>
            <a:endParaRPr lang="en-GB" dirty="0"/>
          </a:p>
        </p:txBody>
      </p:sp>
      <p:pic>
        <p:nvPicPr>
          <p:cNvPr id="11" name="Picture 10">
            <a:extLst>
              <a:ext uri="{FF2B5EF4-FFF2-40B4-BE49-F238E27FC236}">
                <a16:creationId xmlns:a16="http://schemas.microsoft.com/office/drawing/2014/main" id="{27FD9DAD-AFC3-470F-847D-9C293FD071A9}"/>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spTree>
    <p:extLst>
      <p:ext uri="{BB962C8B-B14F-4D97-AF65-F5344CB8AC3E}">
        <p14:creationId xmlns:p14="http://schemas.microsoft.com/office/powerpoint/2010/main" val="2988313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6_Title Slide with Image">
    <p:bg>
      <p:bgPr>
        <a:solidFill>
          <a:schemeClr val="accent1"/>
        </a:solidFill>
        <a:effectLst/>
      </p:bgPr>
    </p:bg>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1F874363-7A41-4AF5-AE48-7A74D0A8C4DB}"/>
              </a:ext>
            </a:extLst>
          </p:cNvPr>
          <p:cNvGraphicFramePr>
            <a:graphicFrameLocks noChangeAspect="1"/>
          </p:cNvGraphicFramePr>
          <p:nvPr userDrawn="1">
            <p:custDataLst>
              <p:tags r:id="rId1"/>
            </p:custDataLst>
            <p:extLst>
              <p:ext uri="{D42A27DB-BD31-4B8C-83A1-F6EECF244321}">
                <p14:modId xmlns:p14="http://schemas.microsoft.com/office/powerpoint/2010/main" val="37065275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9" name="Object 8" hidden="1">
                        <a:extLst>
                          <a:ext uri="{FF2B5EF4-FFF2-40B4-BE49-F238E27FC236}">
                            <a16:creationId xmlns:a16="http://schemas.microsoft.com/office/drawing/2014/main" id="{1F874363-7A41-4AF5-AE48-7A74D0A8C4D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17F2B7-1CC2-4C52-8AAD-2DA8126C4DE9}"/>
              </a:ext>
            </a:extLst>
          </p:cNvPr>
          <p:cNvSpPr>
            <a:spLocks noGrp="1"/>
          </p:cNvSpPr>
          <p:nvPr>
            <p:ph type="ctrTitle"/>
          </p:nvPr>
        </p:nvSpPr>
        <p:spPr>
          <a:xfrm>
            <a:off x="436419" y="2392782"/>
            <a:ext cx="5860472" cy="1477328"/>
          </a:xfrm>
        </p:spPr>
        <p:txBody>
          <a:bodyPr vert="horz" wrap="square" anchor="ctr">
            <a:spAutoFit/>
          </a:bodyPr>
          <a:lstStyle>
            <a:lvl1pPr algn="ctr">
              <a:defRPr sz="4800" b="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608E770-F78C-4B65-A5D8-9D0C0E80564C}"/>
              </a:ext>
            </a:extLst>
          </p:cNvPr>
          <p:cNvSpPr>
            <a:spLocks noGrp="1"/>
          </p:cNvSpPr>
          <p:nvPr>
            <p:ph type="subTitle" idx="1"/>
          </p:nvPr>
        </p:nvSpPr>
        <p:spPr>
          <a:xfrm>
            <a:off x="436419" y="4475922"/>
            <a:ext cx="5860472" cy="369332"/>
          </a:xfrm>
          <a:prstGeom prst="rect">
            <a:avLst/>
          </a:prstGeom>
        </p:spPr>
        <p:txBody>
          <a:bodyPr wrap="square">
            <a:spAutoFit/>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2" name="Picture Placeholder 21">
            <a:extLst>
              <a:ext uri="{FF2B5EF4-FFF2-40B4-BE49-F238E27FC236}">
                <a16:creationId xmlns:a16="http://schemas.microsoft.com/office/drawing/2014/main" id="{1C332475-0049-4FE7-A982-E9BA4507C3AA}"/>
              </a:ext>
            </a:extLst>
          </p:cNvPr>
          <p:cNvSpPr>
            <a:spLocks noGrp="1"/>
          </p:cNvSpPr>
          <p:nvPr>
            <p:ph type="pic" sz="quarter" idx="10"/>
          </p:nvPr>
        </p:nvSpPr>
        <p:spPr>
          <a:xfrm>
            <a:off x="6821103" y="0"/>
            <a:ext cx="5370897" cy="6858000"/>
          </a:xfrm>
          <a:pattFill prst="pct90">
            <a:fgClr>
              <a:schemeClr val="bg1">
                <a:lumMod val="95000"/>
              </a:schemeClr>
            </a:fgClr>
            <a:bgClr>
              <a:schemeClr val="bg1">
                <a:lumMod val="65000"/>
              </a:schemeClr>
            </a:bgClr>
          </a:pattFill>
        </p:spPr>
        <p:txBody>
          <a:bodyPr vert="horz" lIns="0" tIns="0" rIns="0" bIns="0" rtlCol="0" anchor="ctr" anchorCtr="1">
            <a:noAutofit/>
          </a:bodyPr>
          <a:lstStyle>
            <a:lvl1pPr>
              <a:defRPr lang="en-GB" dirty="0"/>
            </a:lvl1pPr>
          </a:lstStyle>
          <a:p>
            <a:pPr lvl="0"/>
            <a:r>
              <a:rPr lang="en-US"/>
              <a:t>Click icon to add picture</a:t>
            </a:r>
            <a:endParaRPr lang="en-GB" dirty="0"/>
          </a:p>
        </p:txBody>
      </p:sp>
      <p:pic>
        <p:nvPicPr>
          <p:cNvPr id="11" name="Picture 10">
            <a:extLst>
              <a:ext uri="{FF2B5EF4-FFF2-40B4-BE49-F238E27FC236}">
                <a16:creationId xmlns:a16="http://schemas.microsoft.com/office/drawing/2014/main" id="{27FD9DAD-AFC3-470F-847D-9C293FD071A9}"/>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spTree>
    <p:extLst>
      <p:ext uri="{BB962C8B-B14F-4D97-AF65-F5344CB8AC3E}">
        <p14:creationId xmlns:p14="http://schemas.microsoft.com/office/powerpoint/2010/main" val="3335000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Title Slide with Image">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1F874363-7A41-4AF5-AE48-7A74D0A8C4DB}"/>
              </a:ext>
            </a:extLst>
          </p:cNvPr>
          <p:cNvGraphicFramePr>
            <a:graphicFrameLocks noChangeAspect="1"/>
          </p:cNvGraphicFramePr>
          <p:nvPr userDrawn="1">
            <p:custDataLst>
              <p:tags r:id="rId1"/>
            </p:custDataLst>
            <p:extLst>
              <p:ext uri="{D42A27DB-BD31-4B8C-83A1-F6EECF244321}">
                <p14:modId xmlns:p14="http://schemas.microsoft.com/office/powerpoint/2010/main" val="20037886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9" name="Object 8" hidden="1">
                        <a:extLst>
                          <a:ext uri="{FF2B5EF4-FFF2-40B4-BE49-F238E27FC236}">
                            <a16:creationId xmlns:a16="http://schemas.microsoft.com/office/drawing/2014/main" id="{1F874363-7A41-4AF5-AE48-7A74D0A8C4D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17F2B7-1CC2-4C52-8AAD-2DA8126C4DE9}"/>
              </a:ext>
            </a:extLst>
          </p:cNvPr>
          <p:cNvSpPr>
            <a:spLocks noGrp="1"/>
          </p:cNvSpPr>
          <p:nvPr>
            <p:ph type="ctrTitle"/>
          </p:nvPr>
        </p:nvSpPr>
        <p:spPr>
          <a:xfrm>
            <a:off x="5770419" y="2392782"/>
            <a:ext cx="5860472" cy="1477328"/>
          </a:xfrm>
        </p:spPr>
        <p:txBody>
          <a:bodyPr vert="horz" wrap="square" anchor="ctr">
            <a:spAutoFit/>
          </a:bodyPr>
          <a:lstStyle>
            <a:lvl1pPr algn="ctr">
              <a:defRPr sz="4800" b="0">
                <a:solidFill>
                  <a:schemeClr val="accent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608E770-F78C-4B65-A5D8-9D0C0E80564C}"/>
              </a:ext>
            </a:extLst>
          </p:cNvPr>
          <p:cNvSpPr>
            <a:spLocks noGrp="1"/>
          </p:cNvSpPr>
          <p:nvPr>
            <p:ph type="subTitle" idx="1"/>
          </p:nvPr>
        </p:nvSpPr>
        <p:spPr>
          <a:xfrm>
            <a:off x="5770419" y="4475922"/>
            <a:ext cx="5860472" cy="369332"/>
          </a:xfrm>
          <a:prstGeom prst="rect">
            <a:avLst/>
          </a:prstGeom>
        </p:spPr>
        <p:txBody>
          <a:bodyPr wrap="square">
            <a:spAutoFit/>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2" name="Picture Placeholder 21">
            <a:extLst>
              <a:ext uri="{FF2B5EF4-FFF2-40B4-BE49-F238E27FC236}">
                <a16:creationId xmlns:a16="http://schemas.microsoft.com/office/drawing/2014/main" id="{1C332475-0049-4FE7-A982-E9BA4507C3AA}"/>
              </a:ext>
            </a:extLst>
          </p:cNvPr>
          <p:cNvSpPr>
            <a:spLocks noGrp="1"/>
          </p:cNvSpPr>
          <p:nvPr>
            <p:ph type="pic" sz="quarter" idx="10"/>
          </p:nvPr>
        </p:nvSpPr>
        <p:spPr>
          <a:xfrm>
            <a:off x="0" y="0"/>
            <a:ext cx="5370897" cy="6858000"/>
          </a:xfrm>
          <a:pattFill prst="pct90">
            <a:fgClr>
              <a:schemeClr val="bg1">
                <a:lumMod val="95000"/>
              </a:schemeClr>
            </a:fgClr>
            <a:bgClr>
              <a:schemeClr val="bg1">
                <a:lumMod val="65000"/>
              </a:schemeClr>
            </a:bgClr>
          </a:pattFill>
        </p:spPr>
        <p:txBody>
          <a:bodyPr vert="horz" lIns="0" tIns="0" rIns="0" bIns="0" rtlCol="0" anchor="ctr" anchorCtr="1">
            <a:noAutofit/>
          </a:bodyPr>
          <a:lstStyle>
            <a:lvl1pPr>
              <a:defRPr lang="en-GB" dirty="0"/>
            </a:lvl1pPr>
          </a:lstStyle>
          <a:p>
            <a:pPr lvl="0"/>
            <a:r>
              <a:rPr lang="en-US"/>
              <a:t>Click icon to add picture</a:t>
            </a:r>
            <a:endParaRPr lang="en-GB" dirty="0"/>
          </a:p>
        </p:txBody>
      </p:sp>
      <p:pic>
        <p:nvPicPr>
          <p:cNvPr id="5" name="Picture 4" descr="Academy logo">
            <a:extLst>
              <a:ext uri="{FF2B5EF4-FFF2-40B4-BE49-F238E27FC236}">
                <a16:creationId xmlns:a16="http://schemas.microsoft.com/office/drawing/2014/main" id="{3813C180-1985-488F-8956-ECB17C120655}"/>
              </a:ext>
            </a:extLst>
          </p:cNvPr>
          <p:cNvPicPr>
            <a:picLocks noChangeAspect="1"/>
          </p:cNvPicPr>
          <p:nvPr userDrawn="1"/>
        </p:nvPicPr>
        <p:blipFill>
          <a:blip r:embed="rId5"/>
          <a:stretch>
            <a:fillRect/>
          </a:stretch>
        </p:blipFill>
        <p:spPr>
          <a:xfrm>
            <a:off x="8570907" y="242455"/>
            <a:ext cx="3059984" cy="997528"/>
          </a:xfrm>
          <a:prstGeom prst="rect">
            <a:avLst/>
          </a:prstGeom>
        </p:spPr>
      </p:pic>
      <p:pic>
        <p:nvPicPr>
          <p:cNvPr id="11" name="Picture 10">
            <a:extLst>
              <a:ext uri="{FF2B5EF4-FFF2-40B4-BE49-F238E27FC236}">
                <a16:creationId xmlns:a16="http://schemas.microsoft.com/office/drawing/2014/main" id="{9FBBEAEB-6B14-4DB7-8B2E-4CFC29608D8E}"/>
              </a:ext>
            </a:extLst>
          </p:cNvPr>
          <p:cNvPicPr>
            <a:picLocks noChangeAspect="1"/>
          </p:cNvPicPr>
          <p:nvPr userDrawn="1"/>
        </p:nvPicPr>
        <p:blipFill>
          <a:blip r:embed="rId6">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spTree>
    <p:extLst>
      <p:ext uri="{BB962C8B-B14F-4D97-AF65-F5344CB8AC3E}">
        <p14:creationId xmlns:p14="http://schemas.microsoft.com/office/powerpoint/2010/main" val="347222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7_Title Slide with Image">
    <p:bg>
      <p:bgPr>
        <a:solidFill>
          <a:schemeClr val="accent1"/>
        </a:solidFill>
        <a:effectLst/>
      </p:bgPr>
    </p:bg>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1F874363-7A41-4AF5-AE48-7A74D0A8C4DB}"/>
              </a:ext>
            </a:extLst>
          </p:cNvPr>
          <p:cNvGraphicFramePr>
            <a:graphicFrameLocks noChangeAspect="1"/>
          </p:cNvGraphicFramePr>
          <p:nvPr userDrawn="1">
            <p:custDataLst>
              <p:tags r:id="rId1"/>
            </p:custDataLst>
            <p:extLst>
              <p:ext uri="{D42A27DB-BD31-4B8C-83A1-F6EECF244321}">
                <p14:modId xmlns:p14="http://schemas.microsoft.com/office/powerpoint/2010/main" val="39511734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9" name="Object 8" hidden="1">
                        <a:extLst>
                          <a:ext uri="{FF2B5EF4-FFF2-40B4-BE49-F238E27FC236}">
                            <a16:creationId xmlns:a16="http://schemas.microsoft.com/office/drawing/2014/main" id="{1F874363-7A41-4AF5-AE48-7A74D0A8C4D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17F2B7-1CC2-4C52-8AAD-2DA8126C4DE9}"/>
              </a:ext>
            </a:extLst>
          </p:cNvPr>
          <p:cNvSpPr>
            <a:spLocks noGrp="1"/>
          </p:cNvSpPr>
          <p:nvPr>
            <p:ph type="ctrTitle"/>
          </p:nvPr>
        </p:nvSpPr>
        <p:spPr>
          <a:xfrm>
            <a:off x="5770419" y="2392782"/>
            <a:ext cx="5860472" cy="1477328"/>
          </a:xfrm>
        </p:spPr>
        <p:txBody>
          <a:bodyPr vert="horz" wrap="square" anchor="ctr">
            <a:spAutoFit/>
          </a:bodyPr>
          <a:lstStyle>
            <a:lvl1pPr algn="ctr">
              <a:defRPr sz="4800" b="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608E770-F78C-4B65-A5D8-9D0C0E80564C}"/>
              </a:ext>
            </a:extLst>
          </p:cNvPr>
          <p:cNvSpPr>
            <a:spLocks noGrp="1"/>
          </p:cNvSpPr>
          <p:nvPr>
            <p:ph type="subTitle" idx="1"/>
          </p:nvPr>
        </p:nvSpPr>
        <p:spPr>
          <a:xfrm>
            <a:off x="5770419" y="4475922"/>
            <a:ext cx="5860472" cy="369332"/>
          </a:xfrm>
          <a:prstGeom prst="rect">
            <a:avLst/>
          </a:prstGeom>
        </p:spPr>
        <p:txBody>
          <a:bodyPr wrap="square">
            <a:spAutoFit/>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2" name="Picture Placeholder 21">
            <a:extLst>
              <a:ext uri="{FF2B5EF4-FFF2-40B4-BE49-F238E27FC236}">
                <a16:creationId xmlns:a16="http://schemas.microsoft.com/office/drawing/2014/main" id="{1C332475-0049-4FE7-A982-E9BA4507C3AA}"/>
              </a:ext>
            </a:extLst>
          </p:cNvPr>
          <p:cNvSpPr>
            <a:spLocks noGrp="1"/>
          </p:cNvSpPr>
          <p:nvPr>
            <p:ph type="pic" sz="quarter" idx="10"/>
          </p:nvPr>
        </p:nvSpPr>
        <p:spPr>
          <a:xfrm>
            <a:off x="0" y="0"/>
            <a:ext cx="5370897" cy="6858000"/>
          </a:xfrm>
          <a:pattFill prst="pct90">
            <a:fgClr>
              <a:schemeClr val="bg1">
                <a:lumMod val="95000"/>
              </a:schemeClr>
            </a:fgClr>
            <a:bgClr>
              <a:schemeClr val="bg1">
                <a:lumMod val="65000"/>
              </a:schemeClr>
            </a:bgClr>
          </a:pattFill>
        </p:spPr>
        <p:txBody>
          <a:bodyPr vert="horz" lIns="0" tIns="0" rIns="0" bIns="0" rtlCol="0" anchor="ctr" anchorCtr="1">
            <a:noAutofit/>
          </a:bodyPr>
          <a:lstStyle>
            <a:lvl1pPr>
              <a:defRPr lang="en-GB" dirty="0"/>
            </a:lvl1pPr>
          </a:lstStyle>
          <a:p>
            <a:pPr lvl="0"/>
            <a:r>
              <a:rPr lang="en-US"/>
              <a:t>Click icon to add picture</a:t>
            </a:r>
            <a:endParaRPr lang="en-GB" dirty="0"/>
          </a:p>
        </p:txBody>
      </p:sp>
      <p:pic>
        <p:nvPicPr>
          <p:cNvPr id="5" name="Picture 4" descr="Academy logo">
            <a:extLst>
              <a:ext uri="{FF2B5EF4-FFF2-40B4-BE49-F238E27FC236}">
                <a16:creationId xmlns:a16="http://schemas.microsoft.com/office/drawing/2014/main" id="{3813C180-1985-488F-8956-ECB17C120655}"/>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8570907" y="242455"/>
            <a:ext cx="3059984" cy="997528"/>
          </a:xfrm>
          <a:prstGeom prst="rect">
            <a:avLst/>
          </a:prstGeom>
        </p:spPr>
      </p:pic>
      <p:pic>
        <p:nvPicPr>
          <p:cNvPr id="11" name="Picture 10">
            <a:extLst>
              <a:ext uri="{FF2B5EF4-FFF2-40B4-BE49-F238E27FC236}">
                <a16:creationId xmlns:a16="http://schemas.microsoft.com/office/drawing/2014/main" id="{9FBBEAEB-6B14-4DB7-8B2E-4CFC29608D8E}"/>
              </a:ext>
            </a:extLst>
          </p:cNvPr>
          <p:cNvPicPr>
            <a:picLocks noChangeAspect="1"/>
          </p:cNvPicPr>
          <p:nvPr userDrawn="1"/>
        </p:nvPicPr>
        <p:blipFill>
          <a:blip r:embed="rId7">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spTree>
    <p:extLst>
      <p:ext uri="{BB962C8B-B14F-4D97-AF65-F5344CB8AC3E}">
        <p14:creationId xmlns:p14="http://schemas.microsoft.com/office/powerpoint/2010/main" val="5262381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3">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1F874363-7A41-4AF5-AE48-7A74D0A8C4DB}"/>
              </a:ext>
            </a:extLst>
          </p:cNvPr>
          <p:cNvGraphicFramePr>
            <a:graphicFrameLocks noChangeAspect="1"/>
          </p:cNvGraphicFramePr>
          <p:nvPr userDrawn="1">
            <p:custDataLst>
              <p:tags r:id="rId1"/>
            </p:custDataLst>
            <p:extLst>
              <p:ext uri="{D42A27DB-BD31-4B8C-83A1-F6EECF244321}">
                <p14:modId xmlns:p14="http://schemas.microsoft.com/office/powerpoint/2010/main" val="11029483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9" name="Object 8" hidden="1">
                        <a:extLst>
                          <a:ext uri="{FF2B5EF4-FFF2-40B4-BE49-F238E27FC236}">
                            <a16:creationId xmlns:a16="http://schemas.microsoft.com/office/drawing/2014/main" id="{1F874363-7A41-4AF5-AE48-7A74D0A8C4D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Rectangle 9">
            <a:extLst>
              <a:ext uri="{FF2B5EF4-FFF2-40B4-BE49-F238E27FC236}">
                <a16:creationId xmlns:a16="http://schemas.microsoft.com/office/drawing/2014/main" id="{E8B0F2FB-10C5-4112-B896-675A6CA85197}"/>
              </a:ext>
            </a:extLst>
          </p:cNvPr>
          <p:cNvSpPr/>
          <p:nvPr userDrawn="1"/>
        </p:nvSpPr>
        <p:spPr>
          <a:xfrm>
            <a:off x="0" y="1"/>
            <a:ext cx="12192000" cy="28955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2" name="Title 1">
            <a:extLst>
              <a:ext uri="{FF2B5EF4-FFF2-40B4-BE49-F238E27FC236}">
                <a16:creationId xmlns:a16="http://schemas.microsoft.com/office/drawing/2014/main" id="{9817F2B7-1CC2-4C52-8AAD-2DA8126C4DE9}"/>
              </a:ext>
            </a:extLst>
          </p:cNvPr>
          <p:cNvSpPr>
            <a:spLocks noGrp="1"/>
          </p:cNvSpPr>
          <p:nvPr>
            <p:ph type="ctrTitle"/>
          </p:nvPr>
        </p:nvSpPr>
        <p:spPr>
          <a:xfrm>
            <a:off x="1620982" y="1032302"/>
            <a:ext cx="8950036" cy="830997"/>
          </a:xfrm>
        </p:spPr>
        <p:txBody>
          <a:bodyPr vert="horz" wrap="square" anchor="ctr">
            <a:spAutoFit/>
          </a:bodyPr>
          <a:lstStyle>
            <a:lvl1pPr algn="ctr">
              <a:defRPr sz="5400" b="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608E770-F78C-4B65-A5D8-9D0C0E80564C}"/>
              </a:ext>
            </a:extLst>
          </p:cNvPr>
          <p:cNvSpPr>
            <a:spLocks noGrp="1"/>
          </p:cNvSpPr>
          <p:nvPr>
            <p:ph type="subTitle" idx="1"/>
          </p:nvPr>
        </p:nvSpPr>
        <p:spPr>
          <a:xfrm>
            <a:off x="2590618" y="4203236"/>
            <a:ext cx="7010765" cy="369332"/>
          </a:xfrm>
          <a:prstGeom prst="rect">
            <a:avLst/>
          </a:prstGeom>
        </p:spPr>
        <p:txBody>
          <a:bodyPr wrap="square" anchor="ctr" anchorCtr="0">
            <a:spAutoFit/>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8" name="Picture 7" descr="Academy logo">
            <a:extLst>
              <a:ext uri="{FF2B5EF4-FFF2-40B4-BE49-F238E27FC236}">
                <a16:creationId xmlns:a16="http://schemas.microsoft.com/office/drawing/2014/main" id="{EA3C1075-91A6-4779-9C75-2CE065131F78}"/>
              </a:ext>
            </a:extLst>
          </p:cNvPr>
          <p:cNvPicPr>
            <a:picLocks/>
          </p:cNvPicPr>
          <p:nvPr userDrawn="1"/>
        </p:nvPicPr>
        <p:blipFill>
          <a:blip r:embed="rId5"/>
          <a:stretch>
            <a:fillRect/>
          </a:stretch>
        </p:blipFill>
        <p:spPr>
          <a:xfrm>
            <a:off x="4008968" y="5880206"/>
            <a:ext cx="4174064" cy="753386"/>
          </a:xfrm>
          <a:prstGeom prst="rect">
            <a:avLst/>
          </a:prstGeom>
        </p:spPr>
      </p:pic>
      <p:pic>
        <p:nvPicPr>
          <p:cNvPr id="12" name="Picture 11">
            <a:extLst>
              <a:ext uri="{FF2B5EF4-FFF2-40B4-BE49-F238E27FC236}">
                <a16:creationId xmlns:a16="http://schemas.microsoft.com/office/drawing/2014/main" id="{B5F7F1E4-011F-4876-B2BA-C86452C7853E}"/>
              </a:ext>
            </a:extLst>
          </p:cNvPr>
          <p:cNvPicPr>
            <a:picLocks noChangeAspect="1"/>
          </p:cNvPicPr>
          <p:nvPr userDrawn="1"/>
        </p:nvPicPr>
        <p:blipFill>
          <a:blip r:embed="rId6">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spTree>
    <p:extLst>
      <p:ext uri="{BB962C8B-B14F-4D97-AF65-F5344CB8AC3E}">
        <p14:creationId xmlns:p14="http://schemas.microsoft.com/office/powerpoint/2010/main" val="22806844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5">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1F874363-7A41-4AF5-AE48-7A74D0A8C4DB}"/>
              </a:ext>
            </a:extLst>
          </p:cNvPr>
          <p:cNvGraphicFramePr>
            <a:graphicFrameLocks noChangeAspect="1"/>
          </p:cNvGraphicFramePr>
          <p:nvPr userDrawn="1">
            <p:custDataLst>
              <p:tags r:id="rId1"/>
            </p:custDataLst>
            <p:extLst>
              <p:ext uri="{D42A27DB-BD31-4B8C-83A1-F6EECF244321}">
                <p14:modId xmlns:p14="http://schemas.microsoft.com/office/powerpoint/2010/main" val="22667933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9" name="Object 8" hidden="1">
                        <a:extLst>
                          <a:ext uri="{FF2B5EF4-FFF2-40B4-BE49-F238E27FC236}">
                            <a16:creationId xmlns:a16="http://schemas.microsoft.com/office/drawing/2014/main" id="{1F874363-7A41-4AF5-AE48-7A74D0A8C4D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Rectangle 9">
            <a:extLst>
              <a:ext uri="{FF2B5EF4-FFF2-40B4-BE49-F238E27FC236}">
                <a16:creationId xmlns:a16="http://schemas.microsoft.com/office/drawing/2014/main" id="{E8B0F2FB-10C5-4112-B896-675A6CA85197}"/>
              </a:ext>
            </a:extLst>
          </p:cNvPr>
          <p:cNvSpPr/>
          <p:nvPr userDrawn="1"/>
        </p:nvSpPr>
        <p:spPr>
          <a:xfrm>
            <a:off x="0" y="5714999"/>
            <a:ext cx="12192000" cy="1143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2" name="Title 1">
            <a:extLst>
              <a:ext uri="{FF2B5EF4-FFF2-40B4-BE49-F238E27FC236}">
                <a16:creationId xmlns:a16="http://schemas.microsoft.com/office/drawing/2014/main" id="{9817F2B7-1CC2-4C52-8AAD-2DA8126C4DE9}"/>
              </a:ext>
            </a:extLst>
          </p:cNvPr>
          <p:cNvSpPr>
            <a:spLocks noGrp="1"/>
          </p:cNvSpPr>
          <p:nvPr>
            <p:ph type="ctrTitle"/>
          </p:nvPr>
        </p:nvSpPr>
        <p:spPr>
          <a:xfrm>
            <a:off x="1891145" y="1413303"/>
            <a:ext cx="8409710" cy="830997"/>
          </a:xfrm>
        </p:spPr>
        <p:txBody>
          <a:bodyPr vert="horz" wrap="square" anchor="ctr">
            <a:spAutoFit/>
          </a:bodyPr>
          <a:lstStyle>
            <a:lvl1pPr algn="ctr">
              <a:defRPr sz="5400" b="0">
                <a:solidFill>
                  <a:schemeClr val="accent1"/>
                </a:solidFill>
                <a:latin typeface="Myriad Pro Light" panose="020B0403030403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608E770-F78C-4B65-A5D8-9D0C0E80564C}"/>
              </a:ext>
            </a:extLst>
          </p:cNvPr>
          <p:cNvSpPr>
            <a:spLocks noGrp="1"/>
          </p:cNvSpPr>
          <p:nvPr>
            <p:ph type="subTitle" idx="1"/>
          </p:nvPr>
        </p:nvSpPr>
        <p:spPr>
          <a:xfrm>
            <a:off x="1891145" y="2672860"/>
            <a:ext cx="8409710" cy="369332"/>
          </a:xfrm>
          <a:prstGeom prst="rect">
            <a:avLst/>
          </a:prstGeom>
        </p:spPr>
        <p:txBody>
          <a:bodyPr wrap="square" anchor="t" anchorCtr="0">
            <a:spAutoFit/>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2" name="Picture 11" descr="Academy logo&#10;">
            <a:extLst>
              <a:ext uri="{FF2B5EF4-FFF2-40B4-BE49-F238E27FC236}">
                <a16:creationId xmlns:a16="http://schemas.microsoft.com/office/drawing/2014/main" id="{EC77FF44-8CA6-4035-AA41-74E2B466D09D}"/>
              </a:ext>
            </a:extLst>
          </p:cNvPr>
          <p:cNvPicPr>
            <a:picLocks/>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4008968" y="5909806"/>
            <a:ext cx="4174064" cy="753386"/>
          </a:xfrm>
          <a:prstGeom prst="rect">
            <a:avLst/>
          </a:prstGeom>
        </p:spPr>
      </p:pic>
      <p:pic>
        <p:nvPicPr>
          <p:cNvPr id="13" name="Picture 12">
            <a:extLst>
              <a:ext uri="{FF2B5EF4-FFF2-40B4-BE49-F238E27FC236}">
                <a16:creationId xmlns:a16="http://schemas.microsoft.com/office/drawing/2014/main" id="{4FF48571-BD12-4A73-9813-F1D0005EB4C4}"/>
              </a:ext>
            </a:extLst>
          </p:cNvPr>
          <p:cNvPicPr>
            <a:picLocks noChangeAspect="1"/>
          </p:cNvPicPr>
          <p:nvPr userDrawn="1"/>
        </p:nvPicPr>
        <p:blipFill>
          <a:blip r:embed="rId7">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spTree>
    <p:extLst>
      <p:ext uri="{BB962C8B-B14F-4D97-AF65-F5344CB8AC3E}">
        <p14:creationId xmlns:p14="http://schemas.microsoft.com/office/powerpoint/2010/main" val="23715757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9220BE4-767D-4B5F-8A54-E18D412F9C7C}"/>
              </a:ext>
            </a:extLst>
          </p:cNvPr>
          <p:cNvGraphicFramePr>
            <a:graphicFrameLocks noChangeAspect="1"/>
          </p:cNvGraphicFramePr>
          <p:nvPr userDrawn="1">
            <p:custDataLst>
              <p:tags r:id="rId1"/>
            </p:custDataLst>
            <p:extLst>
              <p:ext uri="{D42A27DB-BD31-4B8C-83A1-F6EECF244321}">
                <p14:modId xmlns:p14="http://schemas.microsoft.com/office/powerpoint/2010/main" val="39751935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7" name="Object 6" hidden="1">
                        <a:extLst>
                          <a:ext uri="{FF2B5EF4-FFF2-40B4-BE49-F238E27FC236}">
                            <a16:creationId xmlns:a16="http://schemas.microsoft.com/office/drawing/2014/main" id="{09220BE4-767D-4B5F-8A54-E18D412F9C7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CEC6790-E65B-4EB6-81FF-A6C8A128544E}"/>
              </a:ext>
            </a:extLst>
          </p:cNvPr>
          <p:cNvSpPr>
            <a:spLocks noGrp="1"/>
          </p:cNvSpPr>
          <p:nvPr>
            <p:ph type="title"/>
          </p:nvPr>
        </p:nvSpPr>
        <p:spPr>
          <a:xfrm>
            <a:off x="340093" y="527632"/>
            <a:ext cx="11511814" cy="492443"/>
          </a:xfrm>
        </p:spPr>
        <p:txBody>
          <a:bodyPr vert="horz" lIns="0" tIns="0" rIns="0" bIns="0" anchor="ctr" anchorCtr="0">
            <a:spAutoFit/>
          </a:bodyPr>
          <a:lstStyle>
            <a:lvl1pPr>
              <a:defRPr sz="3200" b="0">
                <a:solidFill>
                  <a:schemeClr val="accent1"/>
                </a:solidFill>
                <a:latin typeface="+mj-lt"/>
                <a:ea typeface="Cambria" panose="02040503050406030204" pitchFamily="18" charset="0"/>
              </a:defRPr>
            </a:lvl1p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DD8E8F3D-FAAA-4F38-AF67-D67A30E77F6E}"/>
              </a:ext>
            </a:extLst>
          </p:cNvPr>
          <p:cNvSpPr>
            <a:spLocks noGrp="1"/>
          </p:cNvSpPr>
          <p:nvPr>
            <p:ph type="body" sz="quarter" idx="11"/>
          </p:nvPr>
        </p:nvSpPr>
        <p:spPr>
          <a:xfrm>
            <a:off x="340093" y="1384614"/>
            <a:ext cx="11511814" cy="1846659"/>
          </a:xfrm>
        </p:spPr>
        <p:txBody>
          <a:bodyPr/>
          <a:lstStyle>
            <a:lvl1pPr marL="0" indent="0">
              <a:spcAft>
                <a:spcPts val="600"/>
              </a:spcAft>
              <a:buNone/>
              <a:defRPr/>
            </a:lvl1pPr>
            <a:lvl2pPr marL="228600" indent="-228600">
              <a:spcAft>
                <a:spcPts val="600"/>
              </a:spcAft>
              <a:defRPr/>
            </a:lvl2pPr>
            <a:lvl3pPr marL="457200" indent="-228600">
              <a:spcAft>
                <a:spcPts val="600"/>
              </a:spcAft>
              <a:defRPr/>
            </a:lvl3pPr>
            <a:lvl4pPr marL="685800" indent="-228600">
              <a:spcAft>
                <a:spcPts val="600"/>
              </a:spcAft>
              <a:buFont typeface="Arial" panose="020B0604020202020204" pitchFamily="34" charset="0"/>
              <a:buChar char="•"/>
              <a:defRPr/>
            </a:lvl4pPr>
            <a:lvl5pPr>
              <a:spcAft>
                <a:spcPts val="600"/>
              </a:spcAft>
              <a:defRPr/>
            </a:lvl5pPr>
            <a:lvl6pPr>
              <a:spcAft>
                <a:spcPts val="600"/>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629845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ontrast Layout ">
    <p:bg>
      <p:bgPr>
        <a:solidFill>
          <a:schemeClr val="accent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9220BE4-767D-4B5F-8A54-E18D412F9C7C}"/>
              </a:ext>
            </a:extLst>
          </p:cNvPr>
          <p:cNvGraphicFramePr>
            <a:graphicFrameLocks noChangeAspect="1"/>
          </p:cNvGraphicFramePr>
          <p:nvPr userDrawn="1">
            <p:custDataLst>
              <p:tags r:id="rId1"/>
            </p:custDataLst>
            <p:extLst>
              <p:ext uri="{D42A27DB-BD31-4B8C-83A1-F6EECF244321}">
                <p14:modId xmlns:p14="http://schemas.microsoft.com/office/powerpoint/2010/main" val="10952492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7" name="Object 6" hidden="1">
                        <a:extLst>
                          <a:ext uri="{FF2B5EF4-FFF2-40B4-BE49-F238E27FC236}">
                            <a16:creationId xmlns:a16="http://schemas.microsoft.com/office/drawing/2014/main" id="{09220BE4-767D-4B5F-8A54-E18D412F9C7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CEC6790-E65B-4EB6-81FF-A6C8A128544E}"/>
              </a:ext>
            </a:extLst>
          </p:cNvPr>
          <p:cNvSpPr>
            <a:spLocks noGrp="1"/>
          </p:cNvSpPr>
          <p:nvPr>
            <p:ph type="title"/>
          </p:nvPr>
        </p:nvSpPr>
        <p:spPr>
          <a:xfrm>
            <a:off x="340093" y="527632"/>
            <a:ext cx="11511814" cy="492443"/>
          </a:xfrm>
        </p:spPr>
        <p:txBody>
          <a:bodyPr vert="horz" lIns="0" tIns="0" rIns="0" bIns="0" rtlCol="0" anchor="ctr" anchorCtr="0">
            <a:spAutoFit/>
          </a:bodyPr>
          <a:lstStyle>
            <a:lvl1pPr>
              <a:defRPr lang="en-US" b="0" dirty="0">
                <a:solidFill>
                  <a:schemeClr val="bg1"/>
                </a:solidFill>
                <a:ea typeface="Cambria" panose="02040503050406030204" pitchFamily="18" charset="0"/>
              </a:defRPr>
            </a:lvl1pPr>
          </a:lstStyle>
          <a:p>
            <a:pPr lvl="0"/>
            <a:r>
              <a:rPr lang="en-US"/>
              <a:t>Click to edit Master title style</a:t>
            </a:r>
            <a:endParaRPr lang="en-US" dirty="0"/>
          </a:p>
        </p:txBody>
      </p:sp>
      <p:sp>
        <p:nvSpPr>
          <p:cNvPr id="21" name="Text Placeholder 9">
            <a:extLst>
              <a:ext uri="{FF2B5EF4-FFF2-40B4-BE49-F238E27FC236}">
                <a16:creationId xmlns:a16="http://schemas.microsoft.com/office/drawing/2014/main" id="{ABD285EA-9868-41D1-893E-D98FBA4F6DF7}"/>
              </a:ext>
            </a:extLst>
          </p:cNvPr>
          <p:cNvSpPr>
            <a:spLocks noGrp="1"/>
          </p:cNvSpPr>
          <p:nvPr>
            <p:ph type="body" sz="quarter" idx="11"/>
          </p:nvPr>
        </p:nvSpPr>
        <p:spPr>
          <a:xfrm>
            <a:off x="340093" y="1384614"/>
            <a:ext cx="11511814" cy="1846659"/>
          </a:xfrm>
        </p:spPr>
        <p:txBody>
          <a:bodyPr/>
          <a:lstStyle>
            <a:lvl1pPr marL="0" indent="0">
              <a:spcAft>
                <a:spcPts val="600"/>
              </a:spcAft>
              <a:buNone/>
              <a:defRPr>
                <a:solidFill>
                  <a:schemeClr val="bg1"/>
                </a:solidFill>
              </a:defRPr>
            </a:lvl1pPr>
            <a:lvl2pPr marL="228600" indent="-228600">
              <a:spcAft>
                <a:spcPts val="600"/>
              </a:spcAft>
              <a:defRPr>
                <a:solidFill>
                  <a:schemeClr val="bg1"/>
                </a:solidFill>
              </a:defRPr>
            </a:lvl2pPr>
            <a:lvl3pPr marL="457200" indent="-228600">
              <a:spcAft>
                <a:spcPts val="600"/>
              </a:spcAft>
              <a:defRPr>
                <a:solidFill>
                  <a:schemeClr val="bg1"/>
                </a:solidFill>
              </a:defRPr>
            </a:lvl3pPr>
            <a:lvl4pPr marL="685800" indent="-228600">
              <a:spcAft>
                <a:spcPts val="600"/>
              </a:spcAft>
              <a:buFont typeface="Arial" panose="020B0604020202020204" pitchFamily="34" charset="0"/>
              <a:buChar char="•"/>
              <a:defRPr>
                <a:solidFill>
                  <a:schemeClr val="bg1"/>
                </a:solidFill>
              </a:defRPr>
            </a:lvl4pPr>
            <a:lvl5pPr>
              <a:spcAft>
                <a:spcPts val="600"/>
              </a:spcAft>
              <a:defRPr/>
            </a:lvl5pPr>
            <a:lvl6pPr>
              <a:spcAft>
                <a:spcPts val="600"/>
              </a:spcAft>
              <a:defRPr>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15" name="Picture 14">
            <a:extLst>
              <a:ext uri="{FF2B5EF4-FFF2-40B4-BE49-F238E27FC236}">
                <a16:creationId xmlns:a16="http://schemas.microsoft.com/office/drawing/2014/main" id="{B7DF3BEE-1337-4BD5-BE63-AD1A3890041D}"/>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pic>
        <p:nvPicPr>
          <p:cNvPr id="10" name="Picture 2" descr="eatright logo">
            <a:extLst>
              <a:ext uri="{FF2B5EF4-FFF2-40B4-BE49-F238E27FC236}">
                <a16:creationId xmlns:a16="http://schemas.microsoft.com/office/drawing/2014/main" id="{C65BB028-C4A1-44D3-A006-04AFC97532DB}"/>
              </a:ext>
            </a:extLst>
          </p:cNvPr>
          <p:cNvPicPr>
            <a:picLocks noChangeAspect="1" noChangeArrowheads="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40093" y="6312603"/>
            <a:ext cx="691718" cy="43117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Rounded Corners 10">
            <a:extLst>
              <a:ext uri="{FF2B5EF4-FFF2-40B4-BE49-F238E27FC236}">
                <a16:creationId xmlns:a16="http://schemas.microsoft.com/office/drawing/2014/main" id="{06DB931E-7174-4668-AA4A-F57D43211F24}"/>
              </a:ext>
              <a:ext uri="{C183D7F6-B498-43B3-948B-1728B52AA6E4}">
                <adec:decorative xmlns:adec="http://schemas.microsoft.com/office/drawing/2017/decorative" val="1"/>
              </a:ext>
            </a:extLst>
          </p:cNvPr>
          <p:cNvSpPr/>
          <p:nvPr userDrawn="1"/>
        </p:nvSpPr>
        <p:spPr>
          <a:xfrm>
            <a:off x="1180601" y="6482469"/>
            <a:ext cx="10230416" cy="91440"/>
          </a:xfrm>
          <a:prstGeom prst="roundRect">
            <a:avLst>
              <a:gd name="adj" fmla="val 50000"/>
            </a:avLst>
          </a:prstGeom>
          <a:gradFill flip="none" rotWithShape="1">
            <a:gsLst>
              <a:gs pos="0">
                <a:schemeClr val="accent1">
                  <a:lumMod val="60000"/>
                  <a:lumOff val="40000"/>
                  <a:alpha val="30269"/>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lide Number Placeholder 5">
            <a:extLst>
              <a:ext uri="{FF2B5EF4-FFF2-40B4-BE49-F238E27FC236}">
                <a16:creationId xmlns:a16="http://schemas.microsoft.com/office/drawing/2014/main" id="{C5BEA9E0-709A-4E93-B64F-A6C4BAA15B0D}"/>
              </a:ext>
            </a:extLst>
          </p:cNvPr>
          <p:cNvSpPr txBox="1">
            <a:spLocks/>
          </p:cNvSpPr>
          <p:nvPr userDrawn="1"/>
        </p:nvSpPr>
        <p:spPr>
          <a:xfrm>
            <a:off x="11588267" y="6373769"/>
            <a:ext cx="308840" cy="30884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fld id="{FB2857D4-DF14-4ED6-B98D-650175A372FC}" type="slidenum">
              <a:rPr lang="en-US" sz="1000" smtClean="0">
                <a:solidFill>
                  <a:schemeClr val="bg1"/>
                </a:solidFill>
              </a:rPr>
              <a:pPr lvl="0"/>
              <a:t>‹#›</a:t>
            </a:fld>
            <a:endParaRPr lang="en-US" sz="1000" dirty="0">
              <a:solidFill>
                <a:schemeClr val="bg1"/>
              </a:solidFill>
            </a:endParaRPr>
          </a:p>
        </p:txBody>
      </p:sp>
      <p:sp>
        <p:nvSpPr>
          <p:cNvPr id="18" name="Rectangle: Rounded Corners 17">
            <a:extLst>
              <a:ext uri="{FF2B5EF4-FFF2-40B4-BE49-F238E27FC236}">
                <a16:creationId xmlns:a16="http://schemas.microsoft.com/office/drawing/2014/main" id="{44D0DBD2-AAB3-4703-884A-BFC8BDB33027}"/>
              </a:ext>
            </a:extLst>
          </p:cNvPr>
          <p:cNvSpPr>
            <a:spLocks/>
          </p:cNvSpPr>
          <p:nvPr userDrawn="1"/>
        </p:nvSpPr>
        <p:spPr>
          <a:xfrm>
            <a:off x="130174" y="527632"/>
            <a:ext cx="99897" cy="49244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98508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eme Layout Whit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9220BE4-767D-4B5F-8A54-E18D412F9C7C}"/>
              </a:ext>
            </a:extLst>
          </p:cNvPr>
          <p:cNvGraphicFramePr>
            <a:graphicFrameLocks noChangeAspect="1"/>
          </p:cNvGraphicFramePr>
          <p:nvPr userDrawn="1">
            <p:custDataLst>
              <p:tags r:id="rId1"/>
            </p:custDataLst>
            <p:extLst>
              <p:ext uri="{D42A27DB-BD31-4B8C-83A1-F6EECF244321}">
                <p14:modId xmlns:p14="http://schemas.microsoft.com/office/powerpoint/2010/main" val="23390042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7" name="Object 6" hidden="1">
                        <a:extLst>
                          <a:ext uri="{FF2B5EF4-FFF2-40B4-BE49-F238E27FC236}">
                            <a16:creationId xmlns:a16="http://schemas.microsoft.com/office/drawing/2014/main" id="{09220BE4-767D-4B5F-8A54-E18D412F9C7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CEC6790-E65B-4EB6-81FF-A6C8A128544E}"/>
              </a:ext>
            </a:extLst>
          </p:cNvPr>
          <p:cNvSpPr>
            <a:spLocks noGrp="1"/>
          </p:cNvSpPr>
          <p:nvPr>
            <p:ph type="title"/>
          </p:nvPr>
        </p:nvSpPr>
        <p:spPr>
          <a:xfrm>
            <a:off x="340093" y="527632"/>
            <a:ext cx="11511814" cy="492443"/>
          </a:xfrm>
        </p:spPr>
        <p:txBody>
          <a:bodyPr vert="horz" lIns="0" tIns="0" rIns="0" bIns="0" anchor="ctr" anchorCtr="0">
            <a:spAutoFit/>
          </a:bodyPr>
          <a:lstStyle>
            <a:lvl1pPr>
              <a:defRPr sz="3200" b="0">
                <a:solidFill>
                  <a:schemeClr val="accent1"/>
                </a:solidFill>
                <a:latin typeface="+mj-lt"/>
                <a:ea typeface="Cambria" panose="02040503050406030204" pitchFamily="18" charset="0"/>
              </a:defRPr>
            </a:lvl1p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DD8E8F3D-FAAA-4F38-AF67-D67A30E77F6E}"/>
              </a:ext>
            </a:extLst>
          </p:cNvPr>
          <p:cNvSpPr>
            <a:spLocks noGrp="1"/>
          </p:cNvSpPr>
          <p:nvPr>
            <p:ph type="body" sz="quarter" idx="11"/>
          </p:nvPr>
        </p:nvSpPr>
        <p:spPr>
          <a:xfrm>
            <a:off x="340093" y="1384614"/>
            <a:ext cx="7406640" cy="1846659"/>
          </a:xfrm>
        </p:spPr>
        <p:txBody>
          <a:bodyPr/>
          <a:lstStyle>
            <a:lvl1pPr marL="0" indent="0">
              <a:spcAft>
                <a:spcPts val="600"/>
              </a:spcAft>
              <a:buNone/>
              <a:defRPr/>
            </a:lvl1pPr>
            <a:lvl2pPr marL="228600" indent="-228600">
              <a:spcAft>
                <a:spcPts val="600"/>
              </a:spcAft>
              <a:defRPr/>
            </a:lvl2pPr>
            <a:lvl3pPr marL="457200" indent="-228600">
              <a:spcAft>
                <a:spcPts val="600"/>
              </a:spcAft>
              <a:defRPr/>
            </a:lvl3pPr>
            <a:lvl4pPr marL="685800" indent="-228600">
              <a:spcAft>
                <a:spcPts val="600"/>
              </a:spcAft>
              <a:buFont typeface="Arial" panose="020B0604020202020204" pitchFamily="34" charset="0"/>
              <a:buChar char="•"/>
              <a:defRPr/>
            </a:lvl4pPr>
            <a:lvl5pPr>
              <a:spcAft>
                <a:spcPts val="600"/>
              </a:spcAft>
              <a:defRPr/>
            </a:lvl5pPr>
            <a:lvl6pPr>
              <a:spcAft>
                <a:spcPts val="600"/>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0501152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heme Layout Contrast">
    <p:bg>
      <p:bgPr>
        <a:solidFill>
          <a:schemeClr val="accent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9220BE4-767D-4B5F-8A54-E18D412F9C7C}"/>
              </a:ext>
            </a:extLst>
          </p:cNvPr>
          <p:cNvGraphicFramePr>
            <a:graphicFrameLocks noChangeAspect="1"/>
          </p:cNvGraphicFramePr>
          <p:nvPr userDrawn="1">
            <p:custDataLst>
              <p:tags r:id="rId1"/>
            </p:custDataLst>
            <p:extLst>
              <p:ext uri="{D42A27DB-BD31-4B8C-83A1-F6EECF244321}">
                <p14:modId xmlns:p14="http://schemas.microsoft.com/office/powerpoint/2010/main" val="15803658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7" name="Object 6" hidden="1">
                        <a:extLst>
                          <a:ext uri="{FF2B5EF4-FFF2-40B4-BE49-F238E27FC236}">
                            <a16:creationId xmlns:a16="http://schemas.microsoft.com/office/drawing/2014/main" id="{09220BE4-767D-4B5F-8A54-E18D412F9C7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CEC6790-E65B-4EB6-81FF-A6C8A128544E}"/>
              </a:ext>
            </a:extLst>
          </p:cNvPr>
          <p:cNvSpPr>
            <a:spLocks noGrp="1"/>
          </p:cNvSpPr>
          <p:nvPr>
            <p:ph type="title"/>
          </p:nvPr>
        </p:nvSpPr>
        <p:spPr>
          <a:xfrm>
            <a:off x="340093" y="527632"/>
            <a:ext cx="11511814" cy="492443"/>
          </a:xfrm>
        </p:spPr>
        <p:txBody>
          <a:bodyPr vert="horz" lIns="0" tIns="0" rIns="0" bIns="0" rtlCol="0" anchor="ctr" anchorCtr="0">
            <a:spAutoFit/>
          </a:bodyPr>
          <a:lstStyle>
            <a:lvl1pPr>
              <a:defRPr lang="en-US" b="0" dirty="0">
                <a:solidFill>
                  <a:schemeClr val="bg1"/>
                </a:solidFill>
                <a:ea typeface="Cambria" panose="02040503050406030204" pitchFamily="18" charset="0"/>
              </a:defRPr>
            </a:lvl1pPr>
          </a:lstStyle>
          <a:p>
            <a:pPr lvl="0"/>
            <a:r>
              <a:rPr lang="en-US"/>
              <a:t>Click to edit Master title style</a:t>
            </a:r>
            <a:endParaRPr lang="en-US" dirty="0"/>
          </a:p>
        </p:txBody>
      </p:sp>
      <p:sp>
        <p:nvSpPr>
          <p:cNvPr id="21" name="Text Placeholder 9">
            <a:extLst>
              <a:ext uri="{FF2B5EF4-FFF2-40B4-BE49-F238E27FC236}">
                <a16:creationId xmlns:a16="http://schemas.microsoft.com/office/drawing/2014/main" id="{ABD285EA-9868-41D1-893E-D98FBA4F6DF7}"/>
              </a:ext>
            </a:extLst>
          </p:cNvPr>
          <p:cNvSpPr>
            <a:spLocks noGrp="1"/>
          </p:cNvSpPr>
          <p:nvPr>
            <p:ph type="body" sz="quarter" idx="11"/>
          </p:nvPr>
        </p:nvSpPr>
        <p:spPr>
          <a:xfrm>
            <a:off x="340093" y="1384614"/>
            <a:ext cx="7404598" cy="1846659"/>
          </a:xfrm>
        </p:spPr>
        <p:txBody>
          <a:bodyPr/>
          <a:lstStyle>
            <a:lvl1pPr marL="0" indent="0">
              <a:spcAft>
                <a:spcPts val="600"/>
              </a:spcAft>
              <a:buNone/>
              <a:defRPr>
                <a:solidFill>
                  <a:schemeClr val="bg1"/>
                </a:solidFill>
              </a:defRPr>
            </a:lvl1pPr>
            <a:lvl2pPr marL="228600" indent="-228600">
              <a:spcAft>
                <a:spcPts val="600"/>
              </a:spcAft>
              <a:defRPr>
                <a:solidFill>
                  <a:schemeClr val="bg1"/>
                </a:solidFill>
              </a:defRPr>
            </a:lvl2pPr>
            <a:lvl3pPr marL="457200" indent="-228600">
              <a:spcAft>
                <a:spcPts val="600"/>
              </a:spcAft>
              <a:defRPr>
                <a:solidFill>
                  <a:schemeClr val="bg1"/>
                </a:solidFill>
              </a:defRPr>
            </a:lvl3pPr>
            <a:lvl4pPr marL="685800" indent="-228600">
              <a:spcAft>
                <a:spcPts val="600"/>
              </a:spcAft>
              <a:buFont typeface="Arial" panose="020B0604020202020204" pitchFamily="34" charset="0"/>
              <a:buChar char="•"/>
              <a:defRPr>
                <a:solidFill>
                  <a:schemeClr val="bg1"/>
                </a:solidFill>
              </a:defRPr>
            </a:lvl4pPr>
            <a:lvl5pPr>
              <a:spcAft>
                <a:spcPts val="600"/>
              </a:spcAft>
              <a:defRPr>
                <a:solidFill>
                  <a:schemeClr val="bg1"/>
                </a:solidFill>
              </a:defRPr>
            </a:lvl5pPr>
            <a:lvl6pPr>
              <a:spcAft>
                <a:spcPts val="600"/>
              </a:spcAft>
              <a:defRPr>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15" name="Picture 14">
            <a:extLst>
              <a:ext uri="{FF2B5EF4-FFF2-40B4-BE49-F238E27FC236}">
                <a16:creationId xmlns:a16="http://schemas.microsoft.com/office/drawing/2014/main" id="{B7DF3BEE-1337-4BD5-BE63-AD1A3890041D}"/>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pic>
        <p:nvPicPr>
          <p:cNvPr id="10" name="Picture 2" descr="eatright logo">
            <a:extLst>
              <a:ext uri="{FF2B5EF4-FFF2-40B4-BE49-F238E27FC236}">
                <a16:creationId xmlns:a16="http://schemas.microsoft.com/office/drawing/2014/main" id="{C65BB028-C4A1-44D3-A006-04AFC97532DB}"/>
              </a:ext>
            </a:extLst>
          </p:cNvPr>
          <p:cNvPicPr>
            <a:picLocks noChangeAspect="1" noChangeArrowheads="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40093" y="6312603"/>
            <a:ext cx="691718" cy="431172"/>
          </a:xfrm>
          <a:prstGeom prst="rect">
            <a:avLst/>
          </a:prstGeom>
          <a:noFill/>
          <a:extLst>
            <a:ext uri="{909E8E84-426E-40DD-AFC4-6F175D3DCCD1}">
              <a14:hiddenFill xmlns:a14="http://schemas.microsoft.com/office/drawing/2010/main">
                <a:solidFill>
                  <a:srgbClr val="FFFFFF"/>
                </a:solidFill>
              </a14:hiddenFill>
            </a:ext>
          </a:extLst>
        </p:spPr>
      </p:pic>
      <p:sp>
        <p:nvSpPr>
          <p:cNvPr id="16" name="Slide Number Placeholder 5">
            <a:extLst>
              <a:ext uri="{FF2B5EF4-FFF2-40B4-BE49-F238E27FC236}">
                <a16:creationId xmlns:a16="http://schemas.microsoft.com/office/drawing/2014/main" id="{C5BEA9E0-709A-4E93-B64F-A6C4BAA15B0D}"/>
              </a:ext>
            </a:extLst>
          </p:cNvPr>
          <p:cNvSpPr txBox="1">
            <a:spLocks/>
          </p:cNvSpPr>
          <p:nvPr userDrawn="1"/>
        </p:nvSpPr>
        <p:spPr>
          <a:xfrm>
            <a:off x="11588267" y="6373769"/>
            <a:ext cx="308840" cy="30884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fld id="{FB2857D4-DF14-4ED6-B98D-650175A372FC}" type="slidenum">
              <a:rPr lang="en-US" sz="1000" smtClean="0">
                <a:solidFill>
                  <a:schemeClr val="bg1"/>
                </a:solidFill>
              </a:rPr>
              <a:pPr lvl="0"/>
              <a:t>‹#›</a:t>
            </a:fld>
            <a:endParaRPr lang="en-US" sz="1000" dirty="0">
              <a:solidFill>
                <a:schemeClr val="bg1"/>
              </a:solidFill>
            </a:endParaRPr>
          </a:p>
        </p:txBody>
      </p:sp>
      <p:sp>
        <p:nvSpPr>
          <p:cNvPr id="12" name="Rectangle: Rounded Corners 11">
            <a:extLst>
              <a:ext uri="{FF2B5EF4-FFF2-40B4-BE49-F238E27FC236}">
                <a16:creationId xmlns:a16="http://schemas.microsoft.com/office/drawing/2014/main" id="{3C59DC2E-2BE6-4B89-AFB9-F74BEB0B1623}"/>
              </a:ext>
            </a:extLst>
          </p:cNvPr>
          <p:cNvSpPr>
            <a:spLocks/>
          </p:cNvSpPr>
          <p:nvPr userDrawn="1"/>
        </p:nvSpPr>
        <p:spPr>
          <a:xfrm>
            <a:off x="130174" y="527632"/>
            <a:ext cx="99897" cy="49244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10">
            <a:extLst>
              <a:ext uri="{FF2B5EF4-FFF2-40B4-BE49-F238E27FC236}">
                <a16:creationId xmlns:a16="http://schemas.microsoft.com/office/drawing/2014/main" id="{DD7AE380-92BD-5F56-CF1A-CE9EFF779ED5}"/>
              </a:ext>
              <a:ext uri="{C183D7F6-B498-43B3-948B-1728B52AA6E4}">
                <adec:decorative xmlns:adec="http://schemas.microsoft.com/office/drawing/2017/decorative" val="1"/>
              </a:ext>
            </a:extLst>
          </p:cNvPr>
          <p:cNvSpPr/>
          <p:nvPr userDrawn="1"/>
        </p:nvSpPr>
        <p:spPr>
          <a:xfrm>
            <a:off x="1180601" y="6482469"/>
            <a:ext cx="10230416" cy="91440"/>
          </a:xfrm>
          <a:prstGeom prst="roundRect">
            <a:avLst>
              <a:gd name="adj" fmla="val 50000"/>
            </a:avLst>
          </a:prstGeom>
          <a:gradFill flip="none" rotWithShape="1">
            <a:gsLst>
              <a:gs pos="0">
                <a:schemeClr val="accent1">
                  <a:lumMod val="60000"/>
                  <a:lumOff val="40000"/>
                  <a:alpha val="30269"/>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02065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9220BE4-767D-4B5F-8A54-E18D412F9C7C}"/>
              </a:ext>
            </a:extLst>
          </p:cNvPr>
          <p:cNvGraphicFramePr>
            <a:graphicFrameLocks noChangeAspect="1"/>
          </p:cNvGraphicFramePr>
          <p:nvPr userDrawn="1">
            <p:custDataLst>
              <p:tags r:id="rId1"/>
            </p:custDataLst>
            <p:extLst>
              <p:ext uri="{D42A27DB-BD31-4B8C-83A1-F6EECF244321}">
                <p14:modId xmlns:p14="http://schemas.microsoft.com/office/powerpoint/2010/main" val="14589794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7" name="Object 6" hidden="1">
                        <a:extLst>
                          <a:ext uri="{FF2B5EF4-FFF2-40B4-BE49-F238E27FC236}">
                            <a16:creationId xmlns:a16="http://schemas.microsoft.com/office/drawing/2014/main" id="{09220BE4-767D-4B5F-8A54-E18D412F9C7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CEC6790-E65B-4EB6-81FF-A6C8A128544E}"/>
              </a:ext>
            </a:extLst>
          </p:cNvPr>
          <p:cNvSpPr>
            <a:spLocks noGrp="1"/>
          </p:cNvSpPr>
          <p:nvPr>
            <p:ph type="title"/>
          </p:nvPr>
        </p:nvSpPr>
        <p:spPr>
          <a:xfrm>
            <a:off x="340093" y="527632"/>
            <a:ext cx="11511814" cy="492443"/>
          </a:xfrm>
        </p:spPr>
        <p:txBody>
          <a:bodyPr vert="horz" lIns="0" tIns="0" rIns="0" bIns="0" rtlCol="0" anchor="ctr" anchorCtr="0">
            <a:spAutoFit/>
          </a:bodyPr>
          <a:lstStyle>
            <a:lvl1pPr>
              <a:defRPr lang="en-US" dirty="0">
                <a:ea typeface="Cambria" panose="02040503050406030204" pitchFamily="18" charset="0"/>
              </a:defRPr>
            </a:lvl1pPr>
          </a:lstStyle>
          <a:p>
            <a:pPr lvl="0"/>
            <a:r>
              <a:rPr lang="en-US"/>
              <a:t>Click to edit Master title style</a:t>
            </a:r>
            <a:endParaRPr lang="en-US" dirty="0"/>
          </a:p>
        </p:txBody>
      </p:sp>
    </p:spTree>
    <p:extLst>
      <p:ext uri="{BB962C8B-B14F-4D97-AF65-F5344CB8AC3E}">
        <p14:creationId xmlns:p14="http://schemas.microsoft.com/office/powerpoint/2010/main" val="34989442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Research Theme 2">
    <p:bg>
      <p:bgPr>
        <a:solidFill>
          <a:schemeClr val="accent1"/>
        </a:solidFill>
        <a:effectLst/>
      </p:bgPr>
    </p:bg>
    <p:spTree>
      <p:nvGrpSpPr>
        <p:cNvPr id="1" name=""/>
        <p:cNvGrpSpPr/>
        <p:nvPr/>
      </p:nvGrpSpPr>
      <p:grpSpPr>
        <a:xfrm>
          <a:off x="0" y="0"/>
          <a:ext cx="0" cy="0"/>
          <a:chOff x="0" y="0"/>
          <a:chExt cx="0" cy="0"/>
        </a:xfrm>
      </p:grpSpPr>
      <p:pic>
        <p:nvPicPr>
          <p:cNvPr id="12" name="Picture Placeholder 12" descr="Decorative photo: A person looking through a microscope">
            <a:extLst>
              <a:ext uri="{FF2B5EF4-FFF2-40B4-BE49-F238E27FC236}">
                <a16:creationId xmlns:a16="http://schemas.microsoft.com/office/drawing/2014/main" id="{EDBE341E-CFD9-4DF8-B98D-32E2D665DF26}"/>
              </a:ext>
            </a:extLst>
          </p:cNvPr>
          <p:cNvPicPr>
            <a:picLocks noChangeAspect="1"/>
          </p:cNvPicPr>
          <p:nvPr userDrawn="1"/>
        </p:nvPicPr>
        <p:blipFill rotWithShape="1">
          <a:blip r:embed="rId3">
            <a:alphaModFix amt="15000"/>
          </a:blip>
          <a:srcRect t="18379" b="44121"/>
          <a:stretch/>
        </p:blipFill>
        <p:spPr>
          <a:xfrm>
            <a:off x="0" y="0"/>
            <a:ext cx="12192000" cy="6858000"/>
          </a:xfrm>
          <a:prstGeom prst="rect">
            <a:avLst/>
          </a:prstGeom>
        </p:spPr>
      </p:pic>
      <p:graphicFrame>
        <p:nvGraphicFramePr>
          <p:cNvPr id="7" name="Object 6" hidden="1">
            <a:extLst>
              <a:ext uri="{FF2B5EF4-FFF2-40B4-BE49-F238E27FC236}">
                <a16:creationId xmlns:a16="http://schemas.microsoft.com/office/drawing/2014/main" id="{09220BE4-767D-4B5F-8A54-E18D412F9C7C}"/>
              </a:ext>
            </a:extLst>
          </p:cNvPr>
          <p:cNvGraphicFramePr>
            <a:graphicFrameLocks noChangeAspect="1"/>
          </p:cNvGraphicFramePr>
          <p:nvPr userDrawn="1">
            <p:custDataLst>
              <p:tags r:id="rId1"/>
            </p:custDataLst>
            <p:extLst>
              <p:ext uri="{D42A27DB-BD31-4B8C-83A1-F6EECF244321}">
                <p14:modId xmlns:p14="http://schemas.microsoft.com/office/powerpoint/2010/main" val="16386751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2" imgH="272" progId="TCLayout.ActiveDocument.1">
                  <p:embed/>
                </p:oleObj>
              </mc:Choice>
              <mc:Fallback>
                <p:oleObj name="think-cell Slide" r:id="rId4" imgW="272" imgH="272" progId="TCLayout.ActiveDocument.1">
                  <p:embed/>
                  <p:pic>
                    <p:nvPicPr>
                      <p:cNvPr id="7" name="Object 6" hidden="1">
                        <a:extLst>
                          <a:ext uri="{FF2B5EF4-FFF2-40B4-BE49-F238E27FC236}">
                            <a16:creationId xmlns:a16="http://schemas.microsoft.com/office/drawing/2014/main" id="{09220BE4-767D-4B5F-8A54-E18D412F9C7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CEC6790-E65B-4EB6-81FF-A6C8A128544E}"/>
              </a:ext>
            </a:extLst>
          </p:cNvPr>
          <p:cNvSpPr>
            <a:spLocks noGrp="1"/>
          </p:cNvSpPr>
          <p:nvPr>
            <p:ph type="title"/>
          </p:nvPr>
        </p:nvSpPr>
        <p:spPr>
          <a:xfrm>
            <a:off x="340093" y="527632"/>
            <a:ext cx="11511814" cy="492443"/>
          </a:xfrm>
        </p:spPr>
        <p:txBody>
          <a:bodyPr vert="horz" lIns="0" tIns="0" rIns="0" bIns="0" rtlCol="0" anchor="ctr" anchorCtr="0">
            <a:spAutoFit/>
          </a:bodyPr>
          <a:lstStyle>
            <a:lvl1pPr>
              <a:defRPr lang="en-US" b="0" dirty="0">
                <a:solidFill>
                  <a:schemeClr val="bg1"/>
                </a:solidFill>
                <a:ea typeface="Cambria" panose="02040503050406030204" pitchFamily="18" charset="0"/>
              </a:defRPr>
            </a:lvl1pPr>
          </a:lstStyle>
          <a:p>
            <a:pPr lvl="0"/>
            <a:r>
              <a:rPr lang="en-US"/>
              <a:t>Click to edit Master title style</a:t>
            </a:r>
            <a:endParaRPr lang="en-US" dirty="0"/>
          </a:p>
        </p:txBody>
      </p:sp>
      <p:sp>
        <p:nvSpPr>
          <p:cNvPr id="21" name="Text Placeholder 9">
            <a:extLst>
              <a:ext uri="{FF2B5EF4-FFF2-40B4-BE49-F238E27FC236}">
                <a16:creationId xmlns:a16="http://schemas.microsoft.com/office/drawing/2014/main" id="{ABD285EA-9868-41D1-893E-D98FBA4F6DF7}"/>
              </a:ext>
            </a:extLst>
          </p:cNvPr>
          <p:cNvSpPr>
            <a:spLocks noGrp="1"/>
          </p:cNvSpPr>
          <p:nvPr>
            <p:ph type="body" sz="quarter" idx="11"/>
          </p:nvPr>
        </p:nvSpPr>
        <p:spPr>
          <a:xfrm>
            <a:off x="340093" y="1384614"/>
            <a:ext cx="11511814" cy="1846659"/>
          </a:xfrm>
        </p:spPr>
        <p:txBody>
          <a:bodyPr/>
          <a:lstStyle>
            <a:lvl1pPr marL="0" indent="0">
              <a:spcAft>
                <a:spcPts val="600"/>
              </a:spcAft>
              <a:buNone/>
              <a:defRPr>
                <a:solidFill>
                  <a:schemeClr val="bg1"/>
                </a:solidFill>
              </a:defRPr>
            </a:lvl1pPr>
            <a:lvl2pPr marL="228600" indent="-228600">
              <a:spcAft>
                <a:spcPts val="600"/>
              </a:spcAft>
              <a:defRPr>
                <a:solidFill>
                  <a:schemeClr val="bg1"/>
                </a:solidFill>
              </a:defRPr>
            </a:lvl2pPr>
            <a:lvl3pPr marL="457200" indent="-228600">
              <a:spcAft>
                <a:spcPts val="600"/>
              </a:spcAft>
              <a:defRPr>
                <a:solidFill>
                  <a:schemeClr val="bg1"/>
                </a:solidFill>
              </a:defRPr>
            </a:lvl3pPr>
            <a:lvl4pPr marL="685800" indent="-228600">
              <a:spcAft>
                <a:spcPts val="600"/>
              </a:spcAft>
              <a:buFont typeface="Arial" panose="020B0604020202020204" pitchFamily="34" charset="0"/>
              <a:buChar char="•"/>
              <a:defRPr>
                <a:solidFill>
                  <a:schemeClr val="bg1"/>
                </a:solidFill>
              </a:defRPr>
            </a:lvl4pPr>
            <a:lvl5pPr>
              <a:spcAft>
                <a:spcPts val="600"/>
              </a:spcAft>
              <a:defRPr>
                <a:solidFill>
                  <a:schemeClr val="bg1"/>
                </a:solidFill>
              </a:defRPr>
            </a:lvl5pPr>
            <a:lvl6pPr>
              <a:spcAft>
                <a:spcPts val="600"/>
              </a:spcAft>
              <a:defRPr>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15" name="Picture 14">
            <a:extLst>
              <a:ext uri="{FF2B5EF4-FFF2-40B4-BE49-F238E27FC236}">
                <a16:creationId xmlns:a16="http://schemas.microsoft.com/office/drawing/2014/main" id="{B7DF3BEE-1337-4BD5-BE63-AD1A3890041D}"/>
              </a:ext>
            </a:extLst>
          </p:cNvPr>
          <p:cNvPicPr>
            <a:picLocks noChangeAspect="1"/>
          </p:cNvPicPr>
          <p:nvPr userDrawn="1"/>
        </p:nvPicPr>
        <p:blipFill>
          <a:blip r:embed="rId6">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pic>
        <p:nvPicPr>
          <p:cNvPr id="10" name="Picture 2" descr="eatright logo">
            <a:extLst>
              <a:ext uri="{FF2B5EF4-FFF2-40B4-BE49-F238E27FC236}">
                <a16:creationId xmlns:a16="http://schemas.microsoft.com/office/drawing/2014/main" id="{C65BB028-C4A1-44D3-A006-04AFC97532DB}"/>
              </a:ext>
            </a:extLst>
          </p:cNvPr>
          <p:cNvPicPr>
            <a:picLocks noChangeAspect="1" noChangeArrowheads="1"/>
          </p:cNvPicPr>
          <p:nvPr userDrawn="1"/>
        </p:nvPicPr>
        <p:blipFill>
          <a:blip r:embed="rId7">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40093" y="6312603"/>
            <a:ext cx="691718" cy="431172"/>
          </a:xfrm>
          <a:prstGeom prst="rect">
            <a:avLst/>
          </a:prstGeom>
          <a:noFill/>
          <a:extLst>
            <a:ext uri="{909E8E84-426E-40DD-AFC4-6F175D3DCCD1}">
              <a14:hiddenFill xmlns:a14="http://schemas.microsoft.com/office/drawing/2010/main">
                <a:solidFill>
                  <a:srgbClr val="FFFFFF"/>
                </a:solidFill>
              </a14:hiddenFill>
            </a:ext>
          </a:extLst>
        </p:spPr>
      </p:pic>
      <p:sp>
        <p:nvSpPr>
          <p:cNvPr id="16" name="Slide Number Placeholder 5">
            <a:extLst>
              <a:ext uri="{FF2B5EF4-FFF2-40B4-BE49-F238E27FC236}">
                <a16:creationId xmlns:a16="http://schemas.microsoft.com/office/drawing/2014/main" id="{C5BEA9E0-709A-4E93-B64F-A6C4BAA15B0D}"/>
              </a:ext>
            </a:extLst>
          </p:cNvPr>
          <p:cNvSpPr txBox="1">
            <a:spLocks/>
          </p:cNvSpPr>
          <p:nvPr userDrawn="1"/>
        </p:nvSpPr>
        <p:spPr>
          <a:xfrm>
            <a:off x="11588267" y="6373769"/>
            <a:ext cx="308840" cy="30884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fld id="{FB2857D4-DF14-4ED6-B98D-650175A372FC}" type="slidenum">
              <a:rPr lang="en-US" sz="1000" smtClean="0">
                <a:solidFill>
                  <a:schemeClr val="bg1"/>
                </a:solidFill>
              </a:rPr>
              <a:pPr lvl="0"/>
              <a:t>‹#›</a:t>
            </a:fld>
            <a:endParaRPr lang="en-US" sz="1000" dirty="0">
              <a:solidFill>
                <a:schemeClr val="bg1"/>
              </a:solidFill>
            </a:endParaRPr>
          </a:p>
        </p:txBody>
      </p:sp>
      <p:sp>
        <p:nvSpPr>
          <p:cNvPr id="18" name="Rectangle: Rounded Corners 17">
            <a:extLst>
              <a:ext uri="{FF2B5EF4-FFF2-40B4-BE49-F238E27FC236}">
                <a16:creationId xmlns:a16="http://schemas.microsoft.com/office/drawing/2014/main" id="{44D0DBD2-AAB3-4703-884A-BFC8BDB33027}"/>
              </a:ext>
            </a:extLst>
          </p:cNvPr>
          <p:cNvSpPr>
            <a:spLocks/>
          </p:cNvSpPr>
          <p:nvPr userDrawn="1"/>
        </p:nvSpPr>
        <p:spPr>
          <a:xfrm>
            <a:off x="130174" y="527632"/>
            <a:ext cx="99897" cy="49244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10">
            <a:extLst>
              <a:ext uri="{FF2B5EF4-FFF2-40B4-BE49-F238E27FC236}">
                <a16:creationId xmlns:a16="http://schemas.microsoft.com/office/drawing/2014/main" id="{CDDA0C6F-B86D-B00C-5DF7-7CA2B7E14963}"/>
              </a:ext>
              <a:ext uri="{C183D7F6-B498-43B3-948B-1728B52AA6E4}">
                <adec:decorative xmlns:adec="http://schemas.microsoft.com/office/drawing/2017/decorative" val="1"/>
              </a:ext>
            </a:extLst>
          </p:cNvPr>
          <p:cNvSpPr/>
          <p:nvPr userDrawn="1"/>
        </p:nvSpPr>
        <p:spPr>
          <a:xfrm>
            <a:off x="1180601" y="6482469"/>
            <a:ext cx="10230416" cy="91440"/>
          </a:xfrm>
          <a:prstGeom prst="roundRect">
            <a:avLst>
              <a:gd name="adj" fmla="val 50000"/>
            </a:avLst>
          </a:prstGeom>
          <a:gradFill flip="none" rotWithShape="1">
            <a:gsLst>
              <a:gs pos="0">
                <a:schemeClr val="accent1">
                  <a:lumMod val="60000"/>
                  <a:lumOff val="40000"/>
                  <a:alpha val="30269"/>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60726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esearch Theme 1">
    <p:spTree>
      <p:nvGrpSpPr>
        <p:cNvPr id="1" name=""/>
        <p:cNvGrpSpPr/>
        <p:nvPr/>
      </p:nvGrpSpPr>
      <p:grpSpPr>
        <a:xfrm>
          <a:off x="0" y="0"/>
          <a:ext cx="0" cy="0"/>
          <a:chOff x="0" y="0"/>
          <a:chExt cx="0" cy="0"/>
        </a:xfrm>
      </p:grpSpPr>
      <p:pic>
        <p:nvPicPr>
          <p:cNvPr id="23554" name="Picture 2" descr="Decorative photo: stethoscope laying on a medical chart">
            <a:extLst>
              <a:ext uri="{FF2B5EF4-FFF2-40B4-BE49-F238E27FC236}">
                <a16:creationId xmlns:a16="http://schemas.microsoft.com/office/drawing/2014/main" id="{E28FD604-A92D-496B-B012-D03E903B3FE9}"/>
              </a:ext>
            </a:extLst>
          </p:cNvPr>
          <p:cNvPicPr>
            <a:picLocks noChangeArrowheads="1"/>
          </p:cNvPicPr>
          <p:nvPr userDrawn="1"/>
        </p:nvPicPr>
        <p:blipFill rotWithShape="1">
          <a:blip r:embed="rId3">
            <a:alphaModFix amt="10000"/>
            <a:extLst>
              <a:ext uri="{28A0092B-C50C-407E-A947-70E740481C1C}">
                <a14:useLocalDpi xmlns:a14="http://schemas.microsoft.com/office/drawing/2010/main" val="0"/>
              </a:ext>
            </a:extLst>
          </a:blip>
          <a:srcRect t="12170" b="12170"/>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Object 6" hidden="1">
            <a:extLst>
              <a:ext uri="{FF2B5EF4-FFF2-40B4-BE49-F238E27FC236}">
                <a16:creationId xmlns:a16="http://schemas.microsoft.com/office/drawing/2014/main" id="{09220BE4-767D-4B5F-8A54-E18D412F9C7C}"/>
              </a:ext>
            </a:extLst>
          </p:cNvPr>
          <p:cNvGraphicFramePr>
            <a:graphicFrameLocks noChangeAspect="1"/>
          </p:cNvGraphicFramePr>
          <p:nvPr userDrawn="1">
            <p:custDataLst>
              <p:tags r:id="rId1"/>
            </p:custDataLst>
            <p:extLst>
              <p:ext uri="{D42A27DB-BD31-4B8C-83A1-F6EECF244321}">
                <p14:modId xmlns:p14="http://schemas.microsoft.com/office/powerpoint/2010/main" val="40032149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2" imgH="272" progId="TCLayout.ActiveDocument.1">
                  <p:embed/>
                </p:oleObj>
              </mc:Choice>
              <mc:Fallback>
                <p:oleObj name="think-cell Slide" r:id="rId4" imgW="272" imgH="272" progId="TCLayout.ActiveDocument.1">
                  <p:embed/>
                  <p:pic>
                    <p:nvPicPr>
                      <p:cNvPr id="7" name="Object 6" hidden="1">
                        <a:extLst>
                          <a:ext uri="{FF2B5EF4-FFF2-40B4-BE49-F238E27FC236}">
                            <a16:creationId xmlns:a16="http://schemas.microsoft.com/office/drawing/2014/main" id="{09220BE4-767D-4B5F-8A54-E18D412F9C7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CEC6790-E65B-4EB6-81FF-A6C8A128544E}"/>
              </a:ext>
            </a:extLst>
          </p:cNvPr>
          <p:cNvSpPr>
            <a:spLocks noGrp="1"/>
          </p:cNvSpPr>
          <p:nvPr>
            <p:ph type="title"/>
          </p:nvPr>
        </p:nvSpPr>
        <p:spPr>
          <a:xfrm>
            <a:off x="340093" y="527632"/>
            <a:ext cx="11511814" cy="492443"/>
          </a:xfrm>
        </p:spPr>
        <p:txBody>
          <a:bodyPr vert="horz" lIns="0" tIns="0" rIns="0" bIns="0" anchor="ctr" anchorCtr="0">
            <a:spAutoFit/>
          </a:bodyPr>
          <a:lstStyle>
            <a:lvl1pPr>
              <a:defRPr sz="3200" b="0">
                <a:solidFill>
                  <a:schemeClr val="accent1"/>
                </a:solidFill>
                <a:latin typeface="+mj-lt"/>
                <a:ea typeface="Cambria" panose="02040503050406030204" pitchFamily="18" charset="0"/>
              </a:defRPr>
            </a:lvl1p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DD8E8F3D-FAAA-4F38-AF67-D67A30E77F6E}"/>
              </a:ext>
            </a:extLst>
          </p:cNvPr>
          <p:cNvSpPr>
            <a:spLocks noGrp="1"/>
          </p:cNvSpPr>
          <p:nvPr>
            <p:ph type="body" sz="quarter" idx="11"/>
          </p:nvPr>
        </p:nvSpPr>
        <p:spPr>
          <a:xfrm>
            <a:off x="340093" y="1384614"/>
            <a:ext cx="11511814" cy="1846659"/>
          </a:xfrm>
        </p:spPr>
        <p:txBody>
          <a:bodyPr/>
          <a:lstStyle>
            <a:lvl1pPr marL="0" indent="0">
              <a:spcAft>
                <a:spcPts val="600"/>
              </a:spcAft>
              <a:buNone/>
              <a:defRPr/>
            </a:lvl1pPr>
            <a:lvl2pPr marL="228600" indent="-228600">
              <a:spcAft>
                <a:spcPts val="600"/>
              </a:spcAft>
              <a:defRPr/>
            </a:lvl2pPr>
            <a:lvl3pPr marL="457200" indent="-228600">
              <a:spcAft>
                <a:spcPts val="600"/>
              </a:spcAft>
              <a:defRPr/>
            </a:lvl3pPr>
            <a:lvl4pPr marL="685800" indent="-228600">
              <a:spcAft>
                <a:spcPts val="600"/>
              </a:spcAft>
              <a:buFont typeface="Arial" panose="020B0604020202020204" pitchFamily="34" charset="0"/>
              <a:buChar char="•"/>
              <a:defRPr/>
            </a:lvl4pPr>
            <a:lvl5pPr>
              <a:spcAft>
                <a:spcPts val="600"/>
              </a:spcAft>
              <a:defRPr/>
            </a:lvl5pPr>
            <a:lvl6pPr>
              <a:spcAft>
                <a:spcPts val="600"/>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6763385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Public Policy Theme 1">
    <p:bg>
      <p:bgPr>
        <a:solidFill>
          <a:schemeClr val="accent1"/>
        </a:solidFill>
        <a:effectLst/>
      </p:bgPr>
    </p:bg>
    <p:spTree>
      <p:nvGrpSpPr>
        <p:cNvPr id="1" name=""/>
        <p:cNvGrpSpPr/>
        <p:nvPr/>
      </p:nvGrpSpPr>
      <p:grpSpPr>
        <a:xfrm>
          <a:off x="0" y="0"/>
          <a:ext cx="0" cy="0"/>
          <a:chOff x="0" y="0"/>
          <a:chExt cx="0" cy="0"/>
        </a:xfrm>
      </p:grpSpPr>
      <p:pic>
        <p:nvPicPr>
          <p:cNvPr id="14" name="Picture Placeholder 15" descr="Decorative photo: scales of justice">
            <a:extLst>
              <a:ext uri="{FF2B5EF4-FFF2-40B4-BE49-F238E27FC236}">
                <a16:creationId xmlns:a16="http://schemas.microsoft.com/office/drawing/2014/main" id="{C6C17E4D-2017-4ED4-89C8-59FAA58B5548}"/>
              </a:ext>
            </a:extLst>
          </p:cNvPr>
          <p:cNvPicPr>
            <a:picLocks/>
          </p:cNvPicPr>
          <p:nvPr userDrawn="1"/>
        </p:nvPicPr>
        <p:blipFill rotWithShape="1">
          <a:blip r:embed="rId3">
            <a:alphaModFix amt="15000"/>
          </a:blip>
          <a:srcRect t="22095" b="32242"/>
          <a:stretch/>
        </p:blipFill>
        <p:spPr>
          <a:xfrm>
            <a:off x="0" y="0"/>
            <a:ext cx="12192000" cy="6858000"/>
          </a:xfrm>
          <a:prstGeom prst="rect">
            <a:avLst/>
          </a:prstGeom>
        </p:spPr>
      </p:pic>
      <p:graphicFrame>
        <p:nvGraphicFramePr>
          <p:cNvPr id="7" name="Object 6" hidden="1">
            <a:extLst>
              <a:ext uri="{FF2B5EF4-FFF2-40B4-BE49-F238E27FC236}">
                <a16:creationId xmlns:a16="http://schemas.microsoft.com/office/drawing/2014/main" id="{09220BE4-767D-4B5F-8A54-E18D412F9C7C}"/>
              </a:ext>
            </a:extLst>
          </p:cNvPr>
          <p:cNvGraphicFramePr>
            <a:graphicFrameLocks noChangeAspect="1"/>
          </p:cNvGraphicFramePr>
          <p:nvPr userDrawn="1">
            <p:custDataLst>
              <p:tags r:id="rId1"/>
            </p:custDataLst>
            <p:extLst>
              <p:ext uri="{D42A27DB-BD31-4B8C-83A1-F6EECF244321}">
                <p14:modId xmlns:p14="http://schemas.microsoft.com/office/powerpoint/2010/main" val="24090709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2" imgH="272" progId="TCLayout.ActiveDocument.1">
                  <p:embed/>
                </p:oleObj>
              </mc:Choice>
              <mc:Fallback>
                <p:oleObj name="think-cell Slide" r:id="rId4" imgW="272" imgH="272" progId="TCLayout.ActiveDocument.1">
                  <p:embed/>
                  <p:pic>
                    <p:nvPicPr>
                      <p:cNvPr id="7" name="Object 6" hidden="1">
                        <a:extLst>
                          <a:ext uri="{FF2B5EF4-FFF2-40B4-BE49-F238E27FC236}">
                            <a16:creationId xmlns:a16="http://schemas.microsoft.com/office/drawing/2014/main" id="{09220BE4-767D-4B5F-8A54-E18D412F9C7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CEC6790-E65B-4EB6-81FF-A6C8A128544E}"/>
              </a:ext>
            </a:extLst>
          </p:cNvPr>
          <p:cNvSpPr>
            <a:spLocks noGrp="1"/>
          </p:cNvSpPr>
          <p:nvPr>
            <p:ph type="title"/>
          </p:nvPr>
        </p:nvSpPr>
        <p:spPr>
          <a:xfrm>
            <a:off x="340093" y="527632"/>
            <a:ext cx="11511814" cy="492443"/>
          </a:xfrm>
        </p:spPr>
        <p:txBody>
          <a:bodyPr vert="horz" lIns="0" tIns="0" rIns="0" bIns="0" rtlCol="0" anchor="ctr" anchorCtr="0">
            <a:spAutoFit/>
          </a:bodyPr>
          <a:lstStyle>
            <a:lvl1pPr>
              <a:defRPr lang="en-US" b="0" dirty="0">
                <a:solidFill>
                  <a:schemeClr val="bg1"/>
                </a:solidFill>
                <a:ea typeface="Cambria" panose="02040503050406030204" pitchFamily="18" charset="0"/>
              </a:defRPr>
            </a:lvl1pPr>
          </a:lstStyle>
          <a:p>
            <a:pPr lvl="0"/>
            <a:r>
              <a:rPr lang="en-US"/>
              <a:t>Click to edit Master title style</a:t>
            </a:r>
            <a:endParaRPr lang="en-US" dirty="0"/>
          </a:p>
        </p:txBody>
      </p:sp>
      <p:sp>
        <p:nvSpPr>
          <p:cNvPr id="21" name="Text Placeholder 9">
            <a:extLst>
              <a:ext uri="{FF2B5EF4-FFF2-40B4-BE49-F238E27FC236}">
                <a16:creationId xmlns:a16="http://schemas.microsoft.com/office/drawing/2014/main" id="{ABD285EA-9868-41D1-893E-D98FBA4F6DF7}"/>
              </a:ext>
            </a:extLst>
          </p:cNvPr>
          <p:cNvSpPr>
            <a:spLocks noGrp="1"/>
          </p:cNvSpPr>
          <p:nvPr>
            <p:ph type="body" sz="quarter" idx="11"/>
          </p:nvPr>
        </p:nvSpPr>
        <p:spPr>
          <a:xfrm>
            <a:off x="340093" y="1384614"/>
            <a:ext cx="11511814" cy="1846659"/>
          </a:xfrm>
        </p:spPr>
        <p:txBody>
          <a:bodyPr/>
          <a:lstStyle>
            <a:lvl1pPr marL="0" indent="0">
              <a:spcAft>
                <a:spcPts val="600"/>
              </a:spcAft>
              <a:buNone/>
              <a:defRPr>
                <a:solidFill>
                  <a:schemeClr val="bg1"/>
                </a:solidFill>
              </a:defRPr>
            </a:lvl1pPr>
            <a:lvl2pPr marL="228600" indent="-228600">
              <a:spcAft>
                <a:spcPts val="600"/>
              </a:spcAft>
              <a:defRPr>
                <a:solidFill>
                  <a:schemeClr val="bg1"/>
                </a:solidFill>
              </a:defRPr>
            </a:lvl2pPr>
            <a:lvl3pPr marL="457200" indent="-228600">
              <a:spcAft>
                <a:spcPts val="600"/>
              </a:spcAft>
              <a:defRPr>
                <a:solidFill>
                  <a:schemeClr val="bg1"/>
                </a:solidFill>
              </a:defRPr>
            </a:lvl3pPr>
            <a:lvl4pPr marL="685800" indent="-228600">
              <a:spcAft>
                <a:spcPts val="600"/>
              </a:spcAft>
              <a:buFont typeface="Arial" panose="020B0604020202020204" pitchFamily="34" charset="0"/>
              <a:buChar char="•"/>
              <a:defRPr>
                <a:solidFill>
                  <a:schemeClr val="bg1"/>
                </a:solidFill>
              </a:defRPr>
            </a:lvl4pPr>
            <a:lvl5pPr>
              <a:spcAft>
                <a:spcPts val="600"/>
              </a:spcAft>
              <a:defRPr>
                <a:solidFill>
                  <a:schemeClr val="bg1"/>
                </a:solidFill>
              </a:defRPr>
            </a:lvl5pPr>
            <a:lvl6pPr>
              <a:spcAft>
                <a:spcPts val="600"/>
              </a:spcAft>
              <a:defRPr>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15" name="Picture 14">
            <a:extLst>
              <a:ext uri="{FF2B5EF4-FFF2-40B4-BE49-F238E27FC236}">
                <a16:creationId xmlns:a16="http://schemas.microsoft.com/office/drawing/2014/main" id="{B7DF3BEE-1337-4BD5-BE63-AD1A3890041D}"/>
              </a:ext>
            </a:extLst>
          </p:cNvPr>
          <p:cNvPicPr>
            <a:picLocks noChangeAspect="1"/>
          </p:cNvPicPr>
          <p:nvPr userDrawn="1"/>
        </p:nvPicPr>
        <p:blipFill>
          <a:blip r:embed="rId6">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pic>
        <p:nvPicPr>
          <p:cNvPr id="10" name="Picture 2" descr="eatright logo">
            <a:extLst>
              <a:ext uri="{FF2B5EF4-FFF2-40B4-BE49-F238E27FC236}">
                <a16:creationId xmlns:a16="http://schemas.microsoft.com/office/drawing/2014/main" id="{C65BB028-C4A1-44D3-A006-04AFC97532DB}"/>
              </a:ext>
            </a:extLst>
          </p:cNvPr>
          <p:cNvPicPr>
            <a:picLocks noChangeAspect="1" noChangeArrowheads="1"/>
          </p:cNvPicPr>
          <p:nvPr userDrawn="1"/>
        </p:nvPicPr>
        <p:blipFill>
          <a:blip r:embed="rId7">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40093" y="6312603"/>
            <a:ext cx="691718" cy="431172"/>
          </a:xfrm>
          <a:prstGeom prst="rect">
            <a:avLst/>
          </a:prstGeom>
          <a:noFill/>
          <a:extLst>
            <a:ext uri="{909E8E84-426E-40DD-AFC4-6F175D3DCCD1}">
              <a14:hiddenFill xmlns:a14="http://schemas.microsoft.com/office/drawing/2010/main">
                <a:solidFill>
                  <a:srgbClr val="FFFFFF"/>
                </a:solidFill>
              </a14:hiddenFill>
            </a:ext>
          </a:extLst>
        </p:spPr>
      </p:pic>
      <p:sp>
        <p:nvSpPr>
          <p:cNvPr id="16" name="Slide Number Placeholder 5">
            <a:extLst>
              <a:ext uri="{FF2B5EF4-FFF2-40B4-BE49-F238E27FC236}">
                <a16:creationId xmlns:a16="http://schemas.microsoft.com/office/drawing/2014/main" id="{C5BEA9E0-709A-4E93-B64F-A6C4BAA15B0D}"/>
              </a:ext>
            </a:extLst>
          </p:cNvPr>
          <p:cNvSpPr txBox="1">
            <a:spLocks/>
          </p:cNvSpPr>
          <p:nvPr userDrawn="1"/>
        </p:nvSpPr>
        <p:spPr>
          <a:xfrm>
            <a:off x="11588267" y="6373769"/>
            <a:ext cx="308840" cy="30884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fld id="{FB2857D4-DF14-4ED6-B98D-650175A372FC}" type="slidenum">
              <a:rPr lang="en-US" sz="1000" smtClean="0">
                <a:solidFill>
                  <a:schemeClr val="bg1"/>
                </a:solidFill>
              </a:rPr>
              <a:pPr lvl="0"/>
              <a:t>‹#›</a:t>
            </a:fld>
            <a:endParaRPr lang="en-US" sz="1000" dirty="0">
              <a:solidFill>
                <a:schemeClr val="bg1"/>
              </a:solidFill>
            </a:endParaRPr>
          </a:p>
        </p:txBody>
      </p:sp>
      <p:sp>
        <p:nvSpPr>
          <p:cNvPr id="18" name="Rectangle: Rounded Corners 17">
            <a:extLst>
              <a:ext uri="{FF2B5EF4-FFF2-40B4-BE49-F238E27FC236}">
                <a16:creationId xmlns:a16="http://schemas.microsoft.com/office/drawing/2014/main" id="{44D0DBD2-AAB3-4703-884A-BFC8BDB33027}"/>
              </a:ext>
            </a:extLst>
          </p:cNvPr>
          <p:cNvSpPr>
            <a:spLocks/>
          </p:cNvSpPr>
          <p:nvPr userDrawn="1"/>
        </p:nvSpPr>
        <p:spPr>
          <a:xfrm>
            <a:off x="130174" y="527632"/>
            <a:ext cx="99897" cy="49244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10">
            <a:extLst>
              <a:ext uri="{FF2B5EF4-FFF2-40B4-BE49-F238E27FC236}">
                <a16:creationId xmlns:a16="http://schemas.microsoft.com/office/drawing/2014/main" id="{BFE64D6F-A73F-4D7A-919D-4296041A6329}"/>
              </a:ext>
              <a:ext uri="{C183D7F6-B498-43B3-948B-1728B52AA6E4}">
                <adec:decorative xmlns:adec="http://schemas.microsoft.com/office/drawing/2017/decorative" val="1"/>
              </a:ext>
            </a:extLst>
          </p:cNvPr>
          <p:cNvSpPr/>
          <p:nvPr userDrawn="1"/>
        </p:nvSpPr>
        <p:spPr>
          <a:xfrm>
            <a:off x="1180601" y="6482469"/>
            <a:ext cx="10230416" cy="91440"/>
          </a:xfrm>
          <a:prstGeom prst="roundRect">
            <a:avLst>
              <a:gd name="adj" fmla="val 50000"/>
            </a:avLst>
          </a:prstGeom>
          <a:gradFill flip="none" rotWithShape="1">
            <a:gsLst>
              <a:gs pos="0">
                <a:schemeClr val="accent1">
                  <a:lumMod val="60000"/>
                  <a:lumOff val="40000"/>
                  <a:alpha val="30269"/>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28987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ublic Policy Theme 2">
    <p:spTree>
      <p:nvGrpSpPr>
        <p:cNvPr id="1" name=""/>
        <p:cNvGrpSpPr/>
        <p:nvPr/>
      </p:nvGrpSpPr>
      <p:grpSpPr>
        <a:xfrm>
          <a:off x="0" y="0"/>
          <a:ext cx="0" cy="0"/>
          <a:chOff x="0" y="0"/>
          <a:chExt cx="0" cy="0"/>
        </a:xfrm>
      </p:grpSpPr>
      <p:pic>
        <p:nvPicPr>
          <p:cNvPr id="8" name="Picture Placeholder 5" descr="Decorative photo: dome of a government building ">
            <a:extLst>
              <a:ext uri="{FF2B5EF4-FFF2-40B4-BE49-F238E27FC236}">
                <a16:creationId xmlns:a16="http://schemas.microsoft.com/office/drawing/2014/main" id="{F6E84007-FCC9-4A7F-B5B0-D72B5EBAF387}"/>
              </a:ext>
            </a:extLst>
          </p:cNvPr>
          <p:cNvPicPr>
            <a:picLocks/>
          </p:cNvPicPr>
          <p:nvPr userDrawn="1"/>
        </p:nvPicPr>
        <p:blipFill rotWithShape="1">
          <a:blip r:embed="rId3">
            <a:alphaModFix amt="10000"/>
          </a:blip>
          <a:srcRect t="5937" b="56533"/>
          <a:stretch/>
        </p:blipFill>
        <p:spPr>
          <a:xfrm>
            <a:off x="0" y="0"/>
            <a:ext cx="12192000" cy="6858000"/>
          </a:xfrm>
          <a:prstGeom prst="rect">
            <a:avLst/>
          </a:prstGeom>
          <a:noFill/>
        </p:spPr>
      </p:pic>
      <p:graphicFrame>
        <p:nvGraphicFramePr>
          <p:cNvPr id="7" name="Object 6" hidden="1">
            <a:extLst>
              <a:ext uri="{FF2B5EF4-FFF2-40B4-BE49-F238E27FC236}">
                <a16:creationId xmlns:a16="http://schemas.microsoft.com/office/drawing/2014/main" id="{09220BE4-767D-4B5F-8A54-E18D412F9C7C}"/>
              </a:ext>
            </a:extLst>
          </p:cNvPr>
          <p:cNvGraphicFramePr>
            <a:graphicFrameLocks noChangeAspect="1"/>
          </p:cNvGraphicFramePr>
          <p:nvPr userDrawn="1">
            <p:custDataLst>
              <p:tags r:id="rId1"/>
            </p:custDataLst>
            <p:extLst>
              <p:ext uri="{D42A27DB-BD31-4B8C-83A1-F6EECF244321}">
                <p14:modId xmlns:p14="http://schemas.microsoft.com/office/powerpoint/2010/main" val="31775667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2" imgH="272" progId="TCLayout.ActiveDocument.1">
                  <p:embed/>
                </p:oleObj>
              </mc:Choice>
              <mc:Fallback>
                <p:oleObj name="think-cell Slide" r:id="rId4" imgW="272" imgH="272" progId="TCLayout.ActiveDocument.1">
                  <p:embed/>
                  <p:pic>
                    <p:nvPicPr>
                      <p:cNvPr id="7" name="Object 6" hidden="1">
                        <a:extLst>
                          <a:ext uri="{FF2B5EF4-FFF2-40B4-BE49-F238E27FC236}">
                            <a16:creationId xmlns:a16="http://schemas.microsoft.com/office/drawing/2014/main" id="{09220BE4-767D-4B5F-8A54-E18D412F9C7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CEC6790-E65B-4EB6-81FF-A6C8A128544E}"/>
              </a:ext>
            </a:extLst>
          </p:cNvPr>
          <p:cNvSpPr>
            <a:spLocks noGrp="1"/>
          </p:cNvSpPr>
          <p:nvPr>
            <p:ph type="title"/>
          </p:nvPr>
        </p:nvSpPr>
        <p:spPr>
          <a:xfrm>
            <a:off x="340093" y="527632"/>
            <a:ext cx="11511814" cy="492443"/>
          </a:xfrm>
        </p:spPr>
        <p:txBody>
          <a:bodyPr vert="horz" lIns="0" tIns="0" rIns="0" bIns="0" anchor="ctr" anchorCtr="0">
            <a:spAutoFit/>
          </a:bodyPr>
          <a:lstStyle>
            <a:lvl1pPr>
              <a:defRPr sz="3200" b="0">
                <a:solidFill>
                  <a:schemeClr val="accent1"/>
                </a:solidFill>
                <a:latin typeface="+mj-lt"/>
                <a:ea typeface="Cambria" panose="02040503050406030204" pitchFamily="18" charset="0"/>
              </a:defRPr>
            </a:lvl1p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DD8E8F3D-FAAA-4F38-AF67-D67A30E77F6E}"/>
              </a:ext>
            </a:extLst>
          </p:cNvPr>
          <p:cNvSpPr>
            <a:spLocks noGrp="1"/>
          </p:cNvSpPr>
          <p:nvPr>
            <p:ph type="body" sz="quarter" idx="11"/>
          </p:nvPr>
        </p:nvSpPr>
        <p:spPr>
          <a:xfrm>
            <a:off x="340093" y="1384614"/>
            <a:ext cx="11511814" cy="1846659"/>
          </a:xfrm>
        </p:spPr>
        <p:txBody>
          <a:bodyPr/>
          <a:lstStyle>
            <a:lvl1pPr marL="0" indent="0">
              <a:spcAft>
                <a:spcPts val="600"/>
              </a:spcAft>
              <a:buNone/>
              <a:defRPr/>
            </a:lvl1pPr>
            <a:lvl2pPr marL="228600" indent="-228600">
              <a:spcAft>
                <a:spcPts val="600"/>
              </a:spcAft>
              <a:defRPr/>
            </a:lvl2pPr>
            <a:lvl3pPr marL="457200" indent="-228600">
              <a:spcAft>
                <a:spcPts val="600"/>
              </a:spcAft>
              <a:defRPr/>
            </a:lvl3pPr>
            <a:lvl4pPr marL="685800" indent="-228600">
              <a:spcAft>
                <a:spcPts val="600"/>
              </a:spcAft>
              <a:buFont typeface="Arial" panose="020B0604020202020204" pitchFamily="34" charset="0"/>
              <a:buChar char="•"/>
              <a:defRPr/>
            </a:lvl4pPr>
            <a:lvl5pPr>
              <a:spcAft>
                <a:spcPts val="600"/>
              </a:spcAft>
              <a:defRPr/>
            </a:lvl5pPr>
            <a:lvl6pPr>
              <a:spcAft>
                <a:spcPts val="600"/>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8026574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Leadership Theme 1">
    <p:bg>
      <p:bgPr>
        <a:solidFill>
          <a:schemeClr val="accent1"/>
        </a:solidFill>
        <a:effectLst/>
      </p:bgPr>
    </p:bg>
    <p:spTree>
      <p:nvGrpSpPr>
        <p:cNvPr id="1" name=""/>
        <p:cNvGrpSpPr/>
        <p:nvPr/>
      </p:nvGrpSpPr>
      <p:grpSpPr>
        <a:xfrm>
          <a:off x="0" y="0"/>
          <a:ext cx="0" cy="0"/>
          <a:chOff x="0" y="0"/>
          <a:chExt cx="0" cy="0"/>
        </a:xfrm>
      </p:grpSpPr>
      <p:pic>
        <p:nvPicPr>
          <p:cNvPr id="14" name="Picture Placeholder 5" descr="Decorative photo: People in meeting sitting around a table">
            <a:extLst>
              <a:ext uri="{FF2B5EF4-FFF2-40B4-BE49-F238E27FC236}">
                <a16:creationId xmlns:a16="http://schemas.microsoft.com/office/drawing/2014/main" id="{F5808310-5ED5-4C15-8D0A-EBCD71556E30}"/>
              </a:ext>
            </a:extLst>
          </p:cNvPr>
          <p:cNvPicPr>
            <a:picLocks/>
          </p:cNvPicPr>
          <p:nvPr userDrawn="1"/>
        </p:nvPicPr>
        <p:blipFill rotWithShape="1">
          <a:blip r:embed="rId3">
            <a:alphaModFix amt="15000"/>
          </a:blip>
          <a:srcRect t="14584" b="1042"/>
          <a:stretch/>
        </p:blipFill>
        <p:spPr>
          <a:xfrm>
            <a:off x="0" y="0"/>
            <a:ext cx="12192000" cy="6858000"/>
          </a:xfrm>
          <a:prstGeom prst="rect">
            <a:avLst/>
          </a:prstGeom>
        </p:spPr>
      </p:pic>
      <p:graphicFrame>
        <p:nvGraphicFramePr>
          <p:cNvPr id="7" name="Object 6" hidden="1">
            <a:extLst>
              <a:ext uri="{FF2B5EF4-FFF2-40B4-BE49-F238E27FC236}">
                <a16:creationId xmlns:a16="http://schemas.microsoft.com/office/drawing/2014/main" id="{09220BE4-767D-4B5F-8A54-E18D412F9C7C}"/>
              </a:ext>
            </a:extLst>
          </p:cNvPr>
          <p:cNvGraphicFramePr>
            <a:graphicFrameLocks noChangeAspect="1"/>
          </p:cNvGraphicFramePr>
          <p:nvPr userDrawn="1">
            <p:custDataLst>
              <p:tags r:id="rId1"/>
            </p:custDataLst>
            <p:extLst>
              <p:ext uri="{D42A27DB-BD31-4B8C-83A1-F6EECF244321}">
                <p14:modId xmlns:p14="http://schemas.microsoft.com/office/powerpoint/2010/main" val="42478874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2" imgH="272" progId="TCLayout.ActiveDocument.1">
                  <p:embed/>
                </p:oleObj>
              </mc:Choice>
              <mc:Fallback>
                <p:oleObj name="think-cell Slide" r:id="rId4" imgW="272" imgH="272" progId="TCLayout.ActiveDocument.1">
                  <p:embed/>
                  <p:pic>
                    <p:nvPicPr>
                      <p:cNvPr id="7" name="Object 6" hidden="1">
                        <a:extLst>
                          <a:ext uri="{FF2B5EF4-FFF2-40B4-BE49-F238E27FC236}">
                            <a16:creationId xmlns:a16="http://schemas.microsoft.com/office/drawing/2014/main" id="{09220BE4-767D-4B5F-8A54-E18D412F9C7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CEC6790-E65B-4EB6-81FF-A6C8A128544E}"/>
              </a:ext>
            </a:extLst>
          </p:cNvPr>
          <p:cNvSpPr>
            <a:spLocks noGrp="1"/>
          </p:cNvSpPr>
          <p:nvPr>
            <p:ph type="title"/>
          </p:nvPr>
        </p:nvSpPr>
        <p:spPr>
          <a:xfrm>
            <a:off x="340093" y="527632"/>
            <a:ext cx="11511814" cy="492443"/>
          </a:xfrm>
        </p:spPr>
        <p:txBody>
          <a:bodyPr vert="horz" lIns="0" tIns="0" rIns="0" bIns="0" rtlCol="0" anchor="ctr" anchorCtr="0">
            <a:spAutoFit/>
          </a:bodyPr>
          <a:lstStyle>
            <a:lvl1pPr>
              <a:defRPr lang="en-US" b="0" dirty="0">
                <a:solidFill>
                  <a:schemeClr val="bg1"/>
                </a:solidFill>
                <a:ea typeface="Cambria" panose="02040503050406030204" pitchFamily="18" charset="0"/>
              </a:defRPr>
            </a:lvl1pPr>
          </a:lstStyle>
          <a:p>
            <a:pPr lvl="0"/>
            <a:r>
              <a:rPr lang="en-US"/>
              <a:t>Click to edit Master title style</a:t>
            </a:r>
            <a:endParaRPr lang="en-US" dirty="0"/>
          </a:p>
        </p:txBody>
      </p:sp>
      <p:sp>
        <p:nvSpPr>
          <p:cNvPr id="21" name="Text Placeholder 9">
            <a:extLst>
              <a:ext uri="{FF2B5EF4-FFF2-40B4-BE49-F238E27FC236}">
                <a16:creationId xmlns:a16="http://schemas.microsoft.com/office/drawing/2014/main" id="{ABD285EA-9868-41D1-893E-D98FBA4F6DF7}"/>
              </a:ext>
            </a:extLst>
          </p:cNvPr>
          <p:cNvSpPr>
            <a:spLocks noGrp="1"/>
          </p:cNvSpPr>
          <p:nvPr>
            <p:ph type="body" sz="quarter" idx="11"/>
          </p:nvPr>
        </p:nvSpPr>
        <p:spPr>
          <a:xfrm>
            <a:off x="340093" y="1384614"/>
            <a:ext cx="11511814" cy="1846659"/>
          </a:xfrm>
        </p:spPr>
        <p:txBody>
          <a:bodyPr/>
          <a:lstStyle>
            <a:lvl1pPr marL="0" indent="0">
              <a:spcAft>
                <a:spcPts val="600"/>
              </a:spcAft>
              <a:buNone/>
              <a:defRPr>
                <a:solidFill>
                  <a:schemeClr val="bg1"/>
                </a:solidFill>
              </a:defRPr>
            </a:lvl1pPr>
            <a:lvl2pPr marL="228600" indent="-228600">
              <a:spcAft>
                <a:spcPts val="600"/>
              </a:spcAft>
              <a:defRPr>
                <a:solidFill>
                  <a:schemeClr val="bg1"/>
                </a:solidFill>
              </a:defRPr>
            </a:lvl2pPr>
            <a:lvl3pPr marL="457200" indent="-228600">
              <a:spcAft>
                <a:spcPts val="600"/>
              </a:spcAft>
              <a:defRPr>
                <a:solidFill>
                  <a:schemeClr val="bg1"/>
                </a:solidFill>
              </a:defRPr>
            </a:lvl3pPr>
            <a:lvl4pPr marL="685800" indent="-228600">
              <a:spcAft>
                <a:spcPts val="600"/>
              </a:spcAft>
              <a:buFont typeface="Arial" panose="020B0604020202020204" pitchFamily="34" charset="0"/>
              <a:buChar char="•"/>
              <a:defRPr>
                <a:solidFill>
                  <a:schemeClr val="bg1"/>
                </a:solidFill>
              </a:defRPr>
            </a:lvl4pPr>
            <a:lvl5pPr>
              <a:spcAft>
                <a:spcPts val="600"/>
              </a:spcAft>
              <a:defRPr>
                <a:solidFill>
                  <a:schemeClr val="bg1"/>
                </a:solidFill>
              </a:defRPr>
            </a:lvl5pPr>
            <a:lvl6pPr>
              <a:spcAft>
                <a:spcPts val="600"/>
              </a:spcAft>
              <a:defRPr>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15" name="Picture 14">
            <a:extLst>
              <a:ext uri="{FF2B5EF4-FFF2-40B4-BE49-F238E27FC236}">
                <a16:creationId xmlns:a16="http://schemas.microsoft.com/office/drawing/2014/main" id="{B7DF3BEE-1337-4BD5-BE63-AD1A3890041D}"/>
              </a:ext>
            </a:extLst>
          </p:cNvPr>
          <p:cNvPicPr>
            <a:picLocks noChangeAspect="1"/>
          </p:cNvPicPr>
          <p:nvPr userDrawn="1"/>
        </p:nvPicPr>
        <p:blipFill>
          <a:blip r:embed="rId6">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pic>
        <p:nvPicPr>
          <p:cNvPr id="10" name="Picture 2" descr="eatright logo">
            <a:extLst>
              <a:ext uri="{FF2B5EF4-FFF2-40B4-BE49-F238E27FC236}">
                <a16:creationId xmlns:a16="http://schemas.microsoft.com/office/drawing/2014/main" id="{C65BB028-C4A1-44D3-A006-04AFC97532DB}"/>
              </a:ext>
            </a:extLst>
          </p:cNvPr>
          <p:cNvPicPr>
            <a:picLocks noChangeAspect="1" noChangeArrowheads="1"/>
          </p:cNvPicPr>
          <p:nvPr userDrawn="1"/>
        </p:nvPicPr>
        <p:blipFill>
          <a:blip r:embed="rId7">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40093" y="6312603"/>
            <a:ext cx="691718" cy="431172"/>
          </a:xfrm>
          <a:prstGeom prst="rect">
            <a:avLst/>
          </a:prstGeom>
          <a:noFill/>
          <a:extLst>
            <a:ext uri="{909E8E84-426E-40DD-AFC4-6F175D3DCCD1}">
              <a14:hiddenFill xmlns:a14="http://schemas.microsoft.com/office/drawing/2010/main">
                <a:solidFill>
                  <a:srgbClr val="FFFFFF"/>
                </a:solidFill>
              </a14:hiddenFill>
            </a:ext>
          </a:extLst>
        </p:spPr>
      </p:pic>
      <p:sp>
        <p:nvSpPr>
          <p:cNvPr id="16" name="Slide Number Placeholder 5">
            <a:extLst>
              <a:ext uri="{FF2B5EF4-FFF2-40B4-BE49-F238E27FC236}">
                <a16:creationId xmlns:a16="http://schemas.microsoft.com/office/drawing/2014/main" id="{C5BEA9E0-709A-4E93-B64F-A6C4BAA15B0D}"/>
              </a:ext>
            </a:extLst>
          </p:cNvPr>
          <p:cNvSpPr txBox="1">
            <a:spLocks/>
          </p:cNvSpPr>
          <p:nvPr userDrawn="1"/>
        </p:nvSpPr>
        <p:spPr>
          <a:xfrm>
            <a:off x="11588267" y="6373769"/>
            <a:ext cx="308840" cy="30884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fld id="{FB2857D4-DF14-4ED6-B98D-650175A372FC}" type="slidenum">
              <a:rPr lang="en-US" sz="1000" smtClean="0">
                <a:solidFill>
                  <a:schemeClr val="bg1"/>
                </a:solidFill>
              </a:rPr>
              <a:pPr lvl="0"/>
              <a:t>‹#›</a:t>
            </a:fld>
            <a:endParaRPr lang="en-US" sz="1000" dirty="0">
              <a:solidFill>
                <a:schemeClr val="bg1"/>
              </a:solidFill>
            </a:endParaRPr>
          </a:p>
        </p:txBody>
      </p:sp>
      <p:sp>
        <p:nvSpPr>
          <p:cNvPr id="18" name="Rectangle: Rounded Corners 17">
            <a:extLst>
              <a:ext uri="{FF2B5EF4-FFF2-40B4-BE49-F238E27FC236}">
                <a16:creationId xmlns:a16="http://schemas.microsoft.com/office/drawing/2014/main" id="{44D0DBD2-AAB3-4703-884A-BFC8BDB33027}"/>
              </a:ext>
            </a:extLst>
          </p:cNvPr>
          <p:cNvSpPr>
            <a:spLocks/>
          </p:cNvSpPr>
          <p:nvPr userDrawn="1"/>
        </p:nvSpPr>
        <p:spPr>
          <a:xfrm>
            <a:off x="130174" y="527632"/>
            <a:ext cx="99897" cy="49244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10">
            <a:extLst>
              <a:ext uri="{FF2B5EF4-FFF2-40B4-BE49-F238E27FC236}">
                <a16:creationId xmlns:a16="http://schemas.microsoft.com/office/drawing/2014/main" id="{26BB49C0-DE27-BF78-0EC5-CAFF60D0EFBA}"/>
              </a:ext>
              <a:ext uri="{C183D7F6-B498-43B3-948B-1728B52AA6E4}">
                <adec:decorative xmlns:adec="http://schemas.microsoft.com/office/drawing/2017/decorative" val="1"/>
              </a:ext>
            </a:extLst>
          </p:cNvPr>
          <p:cNvSpPr/>
          <p:nvPr userDrawn="1"/>
        </p:nvSpPr>
        <p:spPr>
          <a:xfrm>
            <a:off x="1180601" y="6482469"/>
            <a:ext cx="10230416" cy="91440"/>
          </a:xfrm>
          <a:prstGeom prst="roundRect">
            <a:avLst>
              <a:gd name="adj" fmla="val 50000"/>
            </a:avLst>
          </a:prstGeom>
          <a:gradFill flip="none" rotWithShape="1">
            <a:gsLst>
              <a:gs pos="0">
                <a:schemeClr val="accent1">
                  <a:lumMod val="60000"/>
                  <a:lumOff val="40000"/>
                  <a:alpha val="30269"/>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9916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eadership Theme 2">
    <p:spTree>
      <p:nvGrpSpPr>
        <p:cNvPr id="1" name=""/>
        <p:cNvGrpSpPr/>
        <p:nvPr/>
      </p:nvGrpSpPr>
      <p:grpSpPr>
        <a:xfrm>
          <a:off x="0" y="0"/>
          <a:ext cx="0" cy="0"/>
          <a:chOff x="0" y="0"/>
          <a:chExt cx="0" cy="0"/>
        </a:xfrm>
      </p:grpSpPr>
      <p:pic>
        <p:nvPicPr>
          <p:cNvPr id="8" name="Picture Placeholder 5" descr="Hands held up high during a conference">
            <a:extLst>
              <a:ext uri="{FF2B5EF4-FFF2-40B4-BE49-F238E27FC236}">
                <a16:creationId xmlns:a16="http://schemas.microsoft.com/office/drawing/2014/main" id="{B0D26241-7570-438A-A78E-62946DED3879}"/>
              </a:ext>
            </a:extLst>
          </p:cNvPr>
          <p:cNvPicPr>
            <a:picLocks/>
          </p:cNvPicPr>
          <p:nvPr userDrawn="1"/>
        </p:nvPicPr>
        <p:blipFill rotWithShape="1">
          <a:blip r:embed="rId3">
            <a:alphaModFix amt="35000"/>
          </a:blip>
          <a:srcRect t="7813" b="7813"/>
          <a:stretch/>
        </p:blipFill>
        <p:spPr>
          <a:xfrm>
            <a:off x="0" y="0"/>
            <a:ext cx="12192000" cy="6858000"/>
          </a:xfrm>
          <a:prstGeom prst="rect">
            <a:avLst/>
          </a:prstGeom>
          <a:noFill/>
        </p:spPr>
      </p:pic>
      <p:sp>
        <p:nvSpPr>
          <p:cNvPr id="3" name="Rectangle 2" descr="Decorative photo: Audience members raising their hands during a presentation">
            <a:extLst>
              <a:ext uri="{FF2B5EF4-FFF2-40B4-BE49-F238E27FC236}">
                <a16:creationId xmlns:a16="http://schemas.microsoft.com/office/drawing/2014/main" id="{4F9A946C-9D47-4340-AEB9-8922CC0D59D4}"/>
              </a:ext>
            </a:extLst>
          </p:cNvPr>
          <p:cNvSpPr>
            <a:spLocks/>
          </p:cNvSpPr>
          <p:nvPr userDrawn="1"/>
        </p:nvSpPr>
        <p:spPr>
          <a:xfrm>
            <a:off x="0" y="0"/>
            <a:ext cx="12192000" cy="6858000"/>
          </a:xfrm>
          <a:prstGeom prst="rect">
            <a:avLst/>
          </a:prstGeom>
          <a:gradFill flip="none" rotWithShape="1">
            <a:gsLst>
              <a:gs pos="0">
                <a:schemeClr val="bg1">
                  <a:lumMod val="95000"/>
                  <a:alpha val="50000"/>
                </a:schemeClr>
              </a:gs>
              <a:gs pos="99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Object 6" hidden="1">
            <a:extLst>
              <a:ext uri="{FF2B5EF4-FFF2-40B4-BE49-F238E27FC236}">
                <a16:creationId xmlns:a16="http://schemas.microsoft.com/office/drawing/2014/main" id="{09220BE4-767D-4B5F-8A54-E18D412F9C7C}"/>
              </a:ext>
            </a:extLst>
          </p:cNvPr>
          <p:cNvGraphicFramePr>
            <a:graphicFrameLocks noChangeAspect="1"/>
          </p:cNvGraphicFramePr>
          <p:nvPr userDrawn="1">
            <p:custDataLst>
              <p:tags r:id="rId1"/>
            </p:custDataLst>
            <p:extLst>
              <p:ext uri="{D42A27DB-BD31-4B8C-83A1-F6EECF244321}">
                <p14:modId xmlns:p14="http://schemas.microsoft.com/office/powerpoint/2010/main" val="26033363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2" imgH="272" progId="TCLayout.ActiveDocument.1">
                  <p:embed/>
                </p:oleObj>
              </mc:Choice>
              <mc:Fallback>
                <p:oleObj name="think-cell Slide" r:id="rId4" imgW="272" imgH="272" progId="TCLayout.ActiveDocument.1">
                  <p:embed/>
                  <p:pic>
                    <p:nvPicPr>
                      <p:cNvPr id="7" name="Object 6" hidden="1">
                        <a:extLst>
                          <a:ext uri="{FF2B5EF4-FFF2-40B4-BE49-F238E27FC236}">
                            <a16:creationId xmlns:a16="http://schemas.microsoft.com/office/drawing/2014/main" id="{09220BE4-767D-4B5F-8A54-E18D412F9C7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CEC6790-E65B-4EB6-81FF-A6C8A128544E}"/>
              </a:ext>
            </a:extLst>
          </p:cNvPr>
          <p:cNvSpPr>
            <a:spLocks noGrp="1"/>
          </p:cNvSpPr>
          <p:nvPr>
            <p:ph type="title"/>
          </p:nvPr>
        </p:nvSpPr>
        <p:spPr>
          <a:xfrm>
            <a:off x="340093" y="527632"/>
            <a:ext cx="11511814" cy="492443"/>
          </a:xfrm>
        </p:spPr>
        <p:txBody>
          <a:bodyPr vert="horz" lIns="0" tIns="0" rIns="0" bIns="0" anchor="ctr" anchorCtr="0">
            <a:spAutoFit/>
          </a:bodyPr>
          <a:lstStyle>
            <a:lvl1pPr>
              <a:defRPr sz="3200" b="0">
                <a:solidFill>
                  <a:schemeClr val="accent1"/>
                </a:solidFill>
                <a:latin typeface="+mj-lt"/>
                <a:ea typeface="Cambria" panose="02040503050406030204" pitchFamily="18" charset="0"/>
              </a:defRPr>
            </a:lvl1p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DD8E8F3D-FAAA-4F38-AF67-D67A30E77F6E}"/>
              </a:ext>
            </a:extLst>
          </p:cNvPr>
          <p:cNvSpPr>
            <a:spLocks noGrp="1"/>
          </p:cNvSpPr>
          <p:nvPr>
            <p:ph type="body" sz="quarter" idx="11"/>
          </p:nvPr>
        </p:nvSpPr>
        <p:spPr>
          <a:xfrm>
            <a:off x="340093" y="1384614"/>
            <a:ext cx="11511814" cy="1846659"/>
          </a:xfrm>
        </p:spPr>
        <p:txBody>
          <a:bodyPr/>
          <a:lstStyle>
            <a:lvl1pPr marL="0" indent="0">
              <a:spcAft>
                <a:spcPts val="600"/>
              </a:spcAft>
              <a:buNone/>
              <a:defRPr/>
            </a:lvl1pPr>
            <a:lvl2pPr marL="228600" indent="-228600">
              <a:spcAft>
                <a:spcPts val="600"/>
              </a:spcAft>
              <a:defRPr/>
            </a:lvl2pPr>
            <a:lvl3pPr marL="457200" indent="-228600">
              <a:spcAft>
                <a:spcPts val="600"/>
              </a:spcAft>
              <a:defRPr/>
            </a:lvl3pPr>
            <a:lvl4pPr marL="685800" indent="-228600">
              <a:spcAft>
                <a:spcPts val="600"/>
              </a:spcAft>
              <a:buFont typeface="Arial" panose="020B0604020202020204" pitchFamily="34" charset="0"/>
              <a:buChar char="•"/>
              <a:defRPr/>
            </a:lvl4pPr>
            <a:lvl5pPr>
              <a:spcAft>
                <a:spcPts val="600"/>
              </a:spcAft>
              <a:defRPr/>
            </a:lvl5pPr>
            <a:lvl6pPr>
              <a:spcAft>
                <a:spcPts val="600"/>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9" name="Picture 2" descr="eatright logo">
            <a:extLst>
              <a:ext uri="{FF2B5EF4-FFF2-40B4-BE49-F238E27FC236}">
                <a16:creationId xmlns:a16="http://schemas.microsoft.com/office/drawing/2014/main" id="{5F0A1013-E99E-4691-AE04-11A438BA555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40093" y="6312603"/>
            <a:ext cx="691718" cy="43117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Rounded Corners 10">
            <a:extLst>
              <a:ext uri="{FF2B5EF4-FFF2-40B4-BE49-F238E27FC236}">
                <a16:creationId xmlns:a16="http://schemas.microsoft.com/office/drawing/2014/main" id="{0811A77D-6866-402E-B6EB-E3649F75E0FB}"/>
              </a:ext>
              <a:ext uri="{C183D7F6-B498-43B3-948B-1728B52AA6E4}">
                <adec:decorative xmlns:adec="http://schemas.microsoft.com/office/drawing/2017/decorative" val="1"/>
              </a:ext>
            </a:extLst>
          </p:cNvPr>
          <p:cNvSpPr/>
          <p:nvPr userDrawn="1"/>
        </p:nvSpPr>
        <p:spPr>
          <a:xfrm>
            <a:off x="1180601" y="6482469"/>
            <a:ext cx="10230416" cy="91440"/>
          </a:xfrm>
          <a:prstGeom prst="roundRect">
            <a:avLst>
              <a:gd name="adj" fmla="val 50000"/>
            </a:avLst>
          </a:prstGeom>
          <a:gradFill flip="none" rotWithShape="1">
            <a:gsLst>
              <a:gs pos="0">
                <a:schemeClr val="accent1"/>
              </a:gs>
              <a:gs pos="100000">
                <a:schemeClr val="accent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a:extLst>
              <a:ext uri="{FF2B5EF4-FFF2-40B4-BE49-F238E27FC236}">
                <a16:creationId xmlns:a16="http://schemas.microsoft.com/office/drawing/2014/main" id="{BAD5FB16-51F7-45B9-8F4E-469C957562C7}"/>
              </a:ext>
            </a:extLst>
          </p:cNvPr>
          <p:cNvSpPr txBox="1">
            <a:spLocks/>
          </p:cNvSpPr>
          <p:nvPr userDrawn="1"/>
        </p:nvSpPr>
        <p:spPr>
          <a:xfrm>
            <a:off x="11588267" y="6373769"/>
            <a:ext cx="308840" cy="308840"/>
          </a:xfrm>
          <a:prstGeom prst="ellipse">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fld id="{FB2857D4-DF14-4ED6-B98D-650175A372FC}" type="slidenum">
              <a:rPr lang="en-US" sz="1000" smtClean="0">
                <a:solidFill>
                  <a:schemeClr val="tx1"/>
                </a:solidFill>
              </a:rPr>
              <a:pPr lvl="0"/>
              <a:t>‹#›</a:t>
            </a:fld>
            <a:endParaRPr lang="en-US" sz="1000" dirty="0">
              <a:solidFill>
                <a:schemeClr val="tx1"/>
              </a:solidFill>
            </a:endParaRPr>
          </a:p>
        </p:txBody>
      </p:sp>
      <p:sp>
        <p:nvSpPr>
          <p:cNvPr id="13" name="Rectangle: Rounded Corners 12">
            <a:extLst>
              <a:ext uri="{FF2B5EF4-FFF2-40B4-BE49-F238E27FC236}">
                <a16:creationId xmlns:a16="http://schemas.microsoft.com/office/drawing/2014/main" id="{44BF7E2D-74B4-4FEA-8E98-58D11822DEDE}"/>
              </a:ext>
            </a:extLst>
          </p:cNvPr>
          <p:cNvSpPr>
            <a:spLocks/>
          </p:cNvSpPr>
          <p:nvPr userDrawn="1"/>
        </p:nvSpPr>
        <p:spPr>
          <a:xfrm>
            <a:off x="130174" y="527632"/>
            <a:ext cx="99897" cy="49244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99062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Leadership Theme 3">
    <p:bg>
      <p:bgPr>
        <a:solidFill>
          <a:schemeClr val="accent1"/>
        </a:solidFill>
        <a:effectLst/>
      </p:bgPr>
    </p:bg>
    <p:spTree>
      <p:nvGrpSpPr>
        <p:cNvPr id="1" name=""/>
        <p:cNvGrpSpPr/>
        <p:nvPr/>
      </p:nvGrpSpPr>
      <p:grpSpPr>
        <a:xfrm>
          <a:off x="0" y="0"/>
          <a:ext cx="0" cy="0"/>
          <a:chOff x="0" y="0"/>
          <a:chExt cx="0" cy="0"/>
        </a:xfrm>
      </p:grpSpPr>
      <p:pic>
        <p:nvPicPr>
          <p:cNvPr id="12" name="Picture Placeholder 5" descr="Decorative photo: Audience members raising their hands during a presentation">
            <a:extLst>
              <a:ext uri="{FF2B5EF4-FFF2-40B4-BE49-F238E27FC236}">
                <a16:creationId xmlns:a16="http://schemas.microsoft.com/office/drawing/2014/main" id="{14776F8A-1DAA-40BE-B303-15DEF5531EDE}"/>
              </a:ext>
            </a:extLst>
          </p:cNvPr>
          <p:cNvPicPr>
            <a:picLocks/>
          </p:cNvPicPr>
          <p:nvPr userDrawn="1"/>
        </p:nvPicPr>
        <p:blipFill rotWithShape="1">
          <a:blip r:embed="rId3">
            <a:alphaModFix amt="15000"/>
          </a:blip>
          <a:srcRect t="7813" b="7813"/>
          <a:stretch/>
        </p:blipFill>
        <p:spPr>
          <a:xfrm>
            <a:off x="0" y="0"/>
            <a:ext cx="12192000" cy="6858000"/>
          </a:xfrm>
          <a:prstGeom prst="rect">
            <a:avLst/>
          </a:prstGeom>
        </p:spPr>
      </p:pic>
      <p:graphicFrame>
        <p:nvGraphicFramePr>
          <p:cNvPr id="7" name="Object 6" hidden="1">
            <a:extLst>
              <a:ext uri="{FF2B5EF4-FFF2-40B4-BE49-F238E27FC236}">
                <a16:creationId xmlns:a16="http://schemas.microsoft.com/office/drawing/2014/main" id="{09220BE4-767D-4B5F-8A54-E18D412F9C7C}"/>
              </a:ext>
            </a:extLst>
          </p:cNvPr>
          <p:cNvGraphicFramePr>
            <a:graphicFrameLocks noChangeAspect="1"/>
          </p:cNvGraphicFramePr>
          <p:nvPr userDrawn="1">
            <p:custDataLst>
              <p:tags r:id="rId1"/>
            </p:custDataLst>
            <p:extLst>
              <p:ext uri="{D42A27DB-BD31-4B8C-83A1-F6EECF244321}">
                <p14:modId xmlns:p14="http://schemas.microsoft.com/office/powerpoint/2010/main" val="22657599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2" imgH="272" progId="TCLayout.ActiveDocument.1">
                  <p:embed/>
                </p:oleObj>
              </mc:Choice>
              <mc:Fallback>
                <p:oleObj name="think-cell Slide" r:id="rId4" imgW="272" imgH="272" progId="TCLayout.ActiveDocument.1">
                  <p:embed/>
                  <p:pic>
                    <p:nvPicPr>
                      <p:cNvPr id="7" name="Object 6" hidden="1">
                        <a:extLst>
                          <a:ext uri="{FF2B5EF4-FFF2-40B4-BE49-F238E27FC236}">
                            <a16:creationId xmlns:a16="http://schemas.microsoft.com/office/drawing/2014/main" id="{09220BE4-767D-4B5F-8A54-E18D412F9C7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CEC6790-E65B-4EB6-81FF-A6C8A128544E}"/>
              </a:ext>
            </a:extLst>
          </p:cNvPr>
          <p:cNvSpPr>
            <a:spLocks noGrp="1"/>
          </p:cNvSpPr>
          <p:nvPr>
            <p:ph type="title"/>
          </p:nvPr>
        </p:nvSpPr>
        <p:spPr>
          <a:xfrm>
            <a:off x="340093" y="527632"/>
            <a:ext cx="11511814" cy="492443"/>
          </a:xfrm>
        </p:spPr>
        <p:txBody>
          <a:bodyPr vert="horz" lIns="0" tIns="0" rIns="0" bIns="0" rtlCol="0" anchor="ctr" anchorCtr="0">
            <a:spAutoFit/>
          </a:bodyPr>
          <a:lstStyle>
            <a:lvl1pPr>
              <a:defRPr lang="en-US" b="0" dirty="0">
                <a:solidFill>
                  <a:schemeClr val="bg1"/>
                </a:solidFill>
                <a:ea typeface="Cambria" panose="02040503050406030204" pitchFamily="18" charset="0"/>
              </a:defRPr>
            </a:lvl1pPr>
          </a:lstStyle>
          <a:p>
            <a:pPr lvl="0"/>
            <a:r>
              <a:rPr lang="en-US"/>
              <a:t>Click to edit Master title style</a:t>
            </a:r>
            <a:endParaRPr lang="en-US" dirty="0"/>
          </a:p>
        </p:txBody>
      </p:sp>
      <p:sp>
        <p:nvSpPr>
          <p:cNvPr id="21" name="Text Placeholder 9">
            <a:extLst>
              <a:ext uri="{FF2B5EF4-FFF2-40B4-BE49-F238E27FC236}">
                <a16:creationId xmlns:a16="http://schemas.microsoft.com/office/drawing/2014/main" id="{ABD285EA-9868-41D1-893E-D98FBA4F6DF7}"/>
              </a:ext>
            </a:extLst>
          </p:cNvPr>
          <p:cNvSpPr>
            <a:spLocks noGrp="1"/>
          </p:cNvSpPr>
          <p:nvPr>
            <p:ph type="body" sz="quarter" idx="11"/>
          </p:nvPr>
        </p:nvSpPr>
        <p:spPr>
          <a:xfrm>
            <a:off x="340093" y="1384614"/>
            <a:ext cx="11511814" cy="1846659"/>
          </a:xfrm>
        </p:spPr>
        <p:txBody>
          <a:bodyPr/>
          <a:lstStyle>
            <a:lvl1pPr marL="0" indent="0">
              <a:spcAft>
                <a:spcPts val="600"/>
              </a:spcAft>
              <a:buNone/>
              <a:defRPr>
                <a:solidFill>
                  <a:schemeClr val="bg1"/>
                </a:solidFill>
              </a:defRPr>
            </a:lvl1pPr>
            <a:lvl2pPr marL="228600" indent="-228600">
              <a:spcAft>
                <a:spcPts val="600"/>
              </a:spcAft>
              <a:defRPr>
                <a:solidFill>
                  <a:schemeClr val="bg1"/>
                </a:solidFill>
              </a:defRPr>
            </a:lvl2pPr>
            <a:lvl3pPr marL="457200" indent="-228600">
              <a:spcAft>
                <a:spcPts val="600"/>
              </a:spcAft>
              <a:defRPr>
                <a:solidFill>
                  <a:schemeClr val="bg1"/>
                </a:solidFill>
              </a:defRPr>
            </a:lvl3pPr>
            <a:lvl4pPr marL="685800" indent="-228600">
              <a:spcAft>
                <a:spcPts val="600"/>
              </a:spcAft>
              <a:buFont typeface="Arial" panose="020B0604020202020204" pitchFamily="34" charset="0"/>
              <a:buChar char="•"/>
              <a:defRPr>
                <a:solidFill>
                  <a:schemeClr val="bg1"/>
                </a:solidFill>
              </a:defRPr>
            </a:lvl4pPr>
            <a:lvl5pPr>
              <a:spcAft>
                <a:spcPts val="600"/>
              </a:spcAft>
              <a:defRPr>
                <a:solidFill>
                  <a:schemeClr val="bg1"/>
                </a:solidFill>
              </a:defRPr>
            </a:lvl5pPr>
            <a:lvl6pPr>
              <a:spcAft>
                <a:spcPts val="600"/>
              </a:spcAft>
              <a:defRPr>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15" name="Picture 14">
            <a:extLst>
              <a:ext uri="{FF2B5EF4-FFF2-40B4-BE49-F238E27FC236}">
                <a16:creationId xmlns:a16="http://schemas.microsoft.com/office/drawing/2014/main" id="{B7DF3BEE-1337-4BD5-BE63-AD1A3890041D}"/>
              </a:ext>
            </a:extLst>
          </p:cNvPr>
          <p:cNvPicPr>
            <a:picLocks noChangeAspect="1"/>
          </p:cNvPicPr>
          <p:nvPr userDrawn="1"/>
        </p:nvPicPr>
        <p:blipFill>
          <a:blip r:embed="rId6">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pic>
        <p:nvPicPr>
          <p:cNvPr id="10" name="Picture 2" descr="eatright logo">
            <a:extLst>
              <a:ext uri="{FF2B5EF4-FFF2-40B4-BE49-F238E27FC236}">
                <a16:creationId xmlns:a16="http://schemas.microsoft.com/office/drawing/2014/main" id="{C65BB028-C4A1-44D3-A006-04AFC97532DB}"/>
              </a:ext>
            </a:extLst>
          </p:cNvPr>
          <p:cNvPicPr>
            <a:picLocks noChangeAspect="1" noChangeArrowheads="1"/>
          </p:cNvPicPr>
          <p:nvPr userDrawn="1"/>
        </p:nvPicPr>
        <p:blipFill>
          <a:blip r:embed="rId7">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40093" y="6312603"/>
            <a:ext cx="691718" cy="431172"/>
          </a:xfrm>
          <a:prstGeom prst="rect">
            <a:avLst/>
          </a:prstGeom>
          <a:noFill/>
          <a:extLst>
            <a:ext uri="{909E8E84-426E-40DD-AFC4-6F175D3DCCD1}">
              <a14:hiddenFill xmlns:a14="http://schemas.microsoft.com/office/drawing/2010/main">
                <a:solidFill>
                  <a:srgbClr val="FFFFFF"/>
                </a:solidFill>
              </a14:hiddenFill>
            </a:ext>
          </a:extLst>
        </p:spPr>
      </p:pic>
      <p:sp>
        <p:nvSpPr>
          <p:cNvPr id="16" name="Slide Number Placeholder 5">
            <a:extLst>
              <a:ext uri="{FF2B5EF4-FFF2-40B4-BE49-F238E27FC236}">
                <a16:creationId xmlns:a16="http://schemas.microsoft.com/office/drawing/2014/main" id="{C5BEA9E0-709A-4E93-B64F-A6C4BAA15B0D}"/>
              </a:ext>
            </a:extLst>
          </p:cNvPr>
          <p:cNvSpPr txBox="1">
            <a:spLocks/>
          </p:cNvSpPr>
          <p:nvPr userDrawn="1"/>
        </p:nvSpPr>
        <p:spPr>
          <a:xfrm>
            <a:off x="11588267" y="6373769"/>
            <a:ext cx="308840" cy="30884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fld id="{FB2857D4-DF14-4ED6-B98D-650175A372FC}" type="slidenum">
              <a:rPr lang="en-US" sz="1000" smtClean="0">
                <a:solidFill>
                  <a:schemeClr val="bg1"/>
                </a:solidFill>
              </a:rPr>
              <a:pPr lvl="0"/>
              <a:t>‹#›</a:t>
            </a:fld>
            <a:endParaRPr lang="en-US" sz="1000" dirty="0">
              <a:solidFill>
                <a:schemeClr val="bg1"/>
              </a:solidFill>
            </a:endParaRPr>
          </a:p>
        </p:txBody>
      </p:sp>
      <p:sp>
        <p:nvSpPr>
          <p:cNvPr id="18" name="Rectangle: Rounded Corners 17">
            <a:extLst>
              <a:ext uri="{FF2B5EF4-FFF2-40B4-BE49-F238E27FC236}">
                <a16:creationId xmlns:a16="http://schemas.microsoft.com/office/drawing/2014/main" id="{44D0DBD2-AAB3-4703-884A-BFC8BDB33027}"/>
              </a:ext>
            </a:extLst>
          </p:cNvPr>
          <p:cNvSpPr>
            <a:spLocks/>
          </p:cNvSpPr>
          <p:nvPr userDrawn="1"/>
        </p:nvSpPr>
        <p:spPr>
          <a:xfrm>
            <a:off x="130174" y="527632"/>
            <a:ext cx="99897" cy="49244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10">
            <a:extLst>
              <a:ext uri="{FF2B5EF4-FFF2-40B4-BE49-F238E27FC236}">
                <a16:creationId xmlns:a16="http://schemas.microsoft.com/office/drawing/2014/main" id="{8E1462DA-2BAE-2376-1C85-35EFB8F840C1}"/>
              </a:ext>
              <a:ext uri="{C183D7F6-B498-43B3-948B-1728B52AA6E4}">
                <adec:decorative xmlns:adec="http://schemas.microsoft.com/office/drawing/2017/decorative" val="1"/>
              </a:ext>
            </a:extLst>
          </p:cNvPr>
          <p:cNvSpPr/>
          <p:nvPr userDrawn="1"/>
        </p:nvSpPr>
        <p:spPr>
          <a:xfrm>
            <a:off x="1180601" y="6482469"/>
            <a:ext cx="10230416" cy="91440"/>
          </a:xfrm>
          <a:prstGeom prst="roundRect">
            <a:avLst>
              <a:gd name="adj" fmla="val 50000"/>
            </a:avLst>
          </a:prstGeom>
          <a:gradFill flip="none" rotWithShape="1">
            <a:gsLst>
              <a:gs pos="0">
                <a:schemeClr val="accent1">
                  <a:lumMod val="60000"/>
                  <a:lumOff val="40000"/>
                  <a:alpha val="30269"/>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14412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Payment Theme 1">
    <p:bg>
      <p:bgPr>
        <a:solidFill>
          <a:schemeClr val="accent1"/>
        </a:solidFill>
        <a:effectLst/>
      </p:bgPr>
    </p:bg>
    <p:spTree>
      <p:nvGrpSpPr>
        <p:cNvPr id="1" name=""/>
        <p:cNvGrpSpPr/>
        <p:nvPr/>
      </p:nvGrpSpPr>
      <p:grpSpPr>
        <a:xfrm>
          <a:off x="0" y="0"/>
          <a:ext cx="0" cy="0"/>
          <a:chOff x="0" y="0"/>
          <a:chExt cx="0" cy="0"/>
        </a:xfrm>
      </p:grpSpPr>
      <p:pic>
        <p:nvPicPr>
          <p:cNvPr id="14" name="Picture Placeholder 9" descr="Decorative photo: Conceptual illustration of a practitioner surrounded by health icons">
            <a:extLst>
              <a:ext uri="{FF2B5EF4-FFF2-40B4-BE49-F238E27FC236}">
                <a16:creationId xmlns:a16="http://schemas.microsoft.com/office/drawing/2014/main" id="{AD284D24-9106-48AE-8684-7CB32898B845}"/>
              </a:ext>
            </a:extLst>
          </p:cNvPr>
          <p:cNvPicPr>
            <a:picLocks/>
          </p:cNvPicPr>
          <p:nvPr userDrawn="1"/>
        </p:nvPicPr>
        <p:blipFill>
          <a:blip r:embed="rId3">
            <a:alphaModFix amt="10000"/>
          </a:blip>
          <a:srcRect t="430" b="430"/>
          <a:stretch/>
        </p:blipFill>
        <p:spPr>
          <a:xfrm>
            <a:off x="0" y="0"/>
            <a:ext cx="12192000" cy="6858000"/>
          </a:xfrm>
          <a:prstGeom prst="rect">
            <a:avLst/>
          </a:prstGeom>
          <a:noFill/>
        </p:spPr>
      </p:pic>
      <p:graphicFrame>
        <p:nvGraphicFramePr>
          <p:cNvPr id="7" name="Object 6" hidden="1">
            <a:extLst>
              <a:ext uri="{FF2B5EF4-FFF2-40B4-BE49-F238E27FC236}">
                <a16:creationId xmlns:a16="http://schemas.microsoft.com/office/drawing/2014/main" id="{09220BE4-767D-4B5F-8A54-E18D412F9C7C}"/>
              </a:ext>
            </a:extLst>
          </p:cNvPr>
          <p:cNvGraphicFramePr>
            <a:graphicFrameLocks noChangeAspect="1"/>
          </p:cNvGraphicFramePr>
          <p:nvPr userDrawn="1">
            <p:custDataLst>
              <p:tags r:id="rId1"/>
            </p:custDataLst>
            <p:extLst>
              <p:ext uri="{D42A27DB-BD31-4B8C-83A1-F6EECF244321}">
                <p14:modId xmlns:p14="http://schemas.microsoft.com/office/powerpoint/2010/main" val="13392295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2" imgH="272" progId="TCLayout.ActiveDocument.1">
                  <p:embed/>
                </p:oleObj>
              </mc:Choice>
              <mc:Fallback>
                <p:oleObj name="think-cell Slide" r:id="rId4" imgW="272" imgH="272" progId="TCLayout.ActiveDocument.1">
                  <p:embed/>
                  <p:pic>
                    <p:nvPicPr>
                      <p:cNvPr id="7" name="Object 6" hidden="1">
                        <a:extLst>
                          <a:ext uri="{FF2B5EF4-FFF2-40B4-BE49-F238E27FC236}">
                            <a16:creationId xmlns:a16="http://schemas.microsoft.com/office/drawing/2014/main" id="{09220BE4-767D-4B5F-8A54-E18D412F9C7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CEC6790-E65B-4EB6-81FF-A6C8A128544E}"/>
              </a:ext>
            </a:extLst>
          </p:cNvPr>
          <p:cNvSpPr>
            <a:spLocks noGrp="1"/>
          </p:cNvSpPr>
          <p:nvPr>
            <p:ph type="title"/>
          </p:nvPr>
        </p:nvSpPr>
        <p:spPr>
          <a:xfrm>
            <a:off x="340093" y="527632"/>
            <a:ext cx="11511814" cy="492443"/>
          </a:xfrm>
        </p:spPr>
        <p:txBody>
          <a:bodyPr vert="horz" lIns="0" tIns="0" rIns="0" bIns="0" rtlCol="0" anchor="ctr" anchorCtr="0">
            <a:spAutoFit/>
          </a:bodyPr>
          <a:lstStyle>
            <a:lvl1pPr>
              <a:defRPr lang="en-US" b="0" dirty="0">
                <a:solidFill>
                  <a:schemeClr val="bg1"/>
                </a:solidFill>
                <a:ea typeface="Cambria" panose="02040503050406030204" pitchFamily="18" charset="0"/>
              </a:defRPr>
            </a:lvl1pPr>
          </a:lstStyle>
          <a:p>
            <a:pPr lvl="0"/>
            <a:r>
              <a:rPr lang="en-US"/>
              <a:t>Click to edit Master title style</a:t>
            </a:r>
            <a:endParaRPr lang="en-US" dirty="0"/>
          </a:p>
        </p:txBody>
      </p:sp>
      <p:sp>
        <p:nvSpPr>
          <p:cNvPr id="21" name="Text Placeholder 9">
            <a:extLst>
              <a:ext uri="{FF2B5EF4-FFF2-40B4-BE49-F238E27FC236}">
                <a16:creationId xmlns:a16="http://schemas.microsoft.com/office/drawing/2014/main" id="{ABD285EA-9868-41D1-893E-D98FBA4F6DF7}"/>
              </a:ext>
            </a:extLst>
          </p:cNvPr>
          <p:cNvSpPr>
            <a:spLocks noGrp="1"/>
          </p:cNvSpPr>
          <p:nvPr>
            <p:ph type="body" sz="quarter" idx="11"/>
          </p:nvPr>
        </p:nvSpPr>
        <p:spPr>
          <a:xfrm>
            <a:off x="340093" y="1384614"/>
            <a:ext cx="11511814" cy="1846659"/>
          </a:xfrm>
        </p:spPr>
        <p:txBody>
          <a:bodyPr/>
          <a:lstStyle>
            <a:lvl1pPr marL="0" indent="0">
              <a:spcAft>
                <a:spcPts val="600"/>
              </a:spcAft>
              <a:buNone/>
              <a:defRPr>
                <a:solidFill>
                  <a:schemeClr val="bg1"/>
                </a:solidFill>
              </a:defRPr>
            </a:lvl1pPr>
            <a:lvl2pPr marL="228600" indent="-228600">
              <a:spcAft>
                <a:spcPts val="600"/>
              </a:spcAft>
              <a:defRPr>
                <a:solidFill>
                  <a:schemeClr val="bg1"/>
                </a:solidFill>
              </a:defRPr>
            </a:lvl2pPr>
            <a:lvl3pPr marL="457200" indent="-228600">
              <a:spcAft>
                <a:spcPts val="600"/>
              </a:spcAft>
              <a:defRPr>
                <a:solidFill>
                  <a:schemeClr val="bg1"/>
                </a:solidFill>
              </a:defRPr>
            </a:lvl3pPr>
            <a:lvl4pPr marL="685800" indent="-228600">
              <a:spcAft>
                <a:spcPts val="600"/>
              </a:spcAft>
              <a:buFont typeface="Arial" panose="020B0604020202020204" pitchFamily="34" charset="0"/>
              <a:buChar char="•"/>
              <a:defRPr>
                <a:solidFill>
                  <a:schemeClr val="bg1"/>
                </a:solidFill>
              </a:defRPr>
            </a:lvl4pPr>
            <a:lvl5pPr>
              <a:spcAft>
                <a:spcPts val="600"/>
              </a:spcAft>
              <a:defRPr>
                <a:solidFill>
                  <a:schemeClr val="bg1"/>
                </a:solidFill>
              </a:defRPr>
            </a:lvl5pPr>
            <a:lvl6pPr>
              <a:spcAft>
                <a:spcPts val="600"/>
              </a:spcAft>
              <a:defRPr>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15" name="Picture 14">
            <a:extLst>
              <a:ext uri="{FF2B5EF4-FFF2-40B4-BE49-F238E27FC236}">
                <a16:creationId xmlns:a16="http://schemas.microsoft.com/office/drawing/2014/main" id="{B7DF3BEE-1337-4BD5-BE63-AD1A3890041D}"/>
              </a:ext>
            </a:extLst>
          </p:cNvPr>
          <p:cNvPicPr>
            <a:picLocks noChangeAspect="1"/>
          </p:cNvPicPr>
          <p:nvPr userDrawn="1"/>
        </p:nvPicPr>
        <p:blipFill>
          <a:blip r:embed="rId6">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pic>
        <p:nvPicPr>
          <p:cNvPr id="10" name="Picture 2" descr="eatright logo">
            <a:extLst>
              <a:ext uri="{FF2B5EF4-FFF2-40B4-BE49-F238E27FC236}">
                <a16:creationId xmlns:a16="http://schemas.microsoft.com/office/drawing/2014/main" id="{C65BB028-C4A1-44D3-A006-04AFC97532DB}"/>
              </a:ext>
            </a:extLst>
          </p:cNvPr>
          <p:cNvPicPr>
            <a:picLocks noChangeAspect="1" noChangeArrowheads="1"/>
          </p:cNvPicPr>
          <p:nvPr userDrawn="1"/>
        </p:nvPicPr>
        <p:blipFill>
          <a:blip r:embed="rId7">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40093" y="6312603"/>
            <a:ext cx="691718" cy="431172"/>
          </a:xfrm>
          <a:prstGeom prst="rect">
            <a:avLst/>
          </a:prstGeom>
          <a:noFill/>
          <a:extLst>
            <a:ext uri="{909E8E84-426E-40DD-AFC4-6F175D3DCCD1}">
              <a14:hiddenFill xmlns:a14="http://schemas.microsoft.com/office/drawing/2010/main">
                <a:solidFill>
                  <a:srgbClr val="FFFFFF"/>
                </a:solidFill>
              </a14:hiddenFill>
            </a:ext>
          </a:extLst>
        </p:spPr>
      </p:pic>
      <p:sp>
        <p:nvSpPr>
          <p:cNvPr id="16" name="Slide Number Placeholder 5">
            <a:extLst>
              <a:ext uri="{FF2B5EF4-FFF2-40B4-BE49-F238E27FC236}">
                <a16:creationId xmlns:a16="http://schemas.microsoft.com/office/drawing/2014/main" id="{C5BEA9E0-709A-4E93-B64F-A6C4BAA15B0D}"/>
              </a:ext>
            </a:extLst>
          </p:cNvPr>
          <p:cNvSpPr txBox="1">
            <a:spLocks/>
          </p:cNvSpPr>
          <p:nvPr userDrawn="1"/>
        </p:nvSpPr>
        <p:spPr>
          <a:xfrm>
            <a:off x="11588267" y="6373769"/>
            <a:ext cx="308840" cy="30884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fld id="{FB2857D4-DF14-4ED6-B98D-650175A372FC}" type="slidenum">
              <a:rPr lang="en-US" sz="1000" smtClean="0">
                <a:solidFill>
                  <a:schemeClr val="bg1"/>
                </a:solidFill>
              </a:rPr>
              <a:pPr lvl="0"/>
              <a:t>‹#›</a:t>
            </a:fld>
            <a:endParaRPr lang="en-US" sz="1000" dirty="0">
              <a:solidFill>
                <a:schemeClr val="bg1"/>
              </a:solidFill>
            </a:endParaRPr>
          </a:p>
        </p:txBody>
      </p:sp>
      <p:sp>
        <p:nvSpPr>
          <p:cNvPr id="18" name="Rectangle: Rounded Corners 17">
            <a:extLst>
              <a:ext uri="{FF2B5EF4-FFF2-40B4-BE49-F238E27FC236}">
                <a16:creationId xmlns:a16="http://schemas.microsoft.com/office/drawing/2014/main" id="{44D0DBD2-AAB3-4703-884A-BFC8BDB33027}"/>
              </a:ext>
            </a:extLst>
          </p:cNvPr>
          <p:cNvSpPr>
            <a:spLocks/>
          </p:cNvSpPr>
          <p:nvPr userDrawn="1"/>
        </p:nvSpPr>
        <p:spPr>
          <a:xfrm>
            <a:off x="130174" y="527632"/>
            <a:ext cx="99897" cy="49244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10">
            <a:extLst>
              <a:ext uri="{FF2B5EF4-FFF2-40B4-BE49-F238E27FC236}">
                <a16:creationId xmlns:a16="http://schemas.microsoft.com/office/drawing/2014/main" id="{294AAF77-D22E-D55D-B3C3-76EE532B2D0A}"/>
              </a:ext>
              <a:ext uri="{C183D7F6-B498-43B3-948B-1728B52AA6E4}">
                <adec:decorative xmlns:adec="http://schemas.microsoft.com/office/drawing/2017/decorative" val="1"/>
              </a:ext>
            </a:extLst>
          </p:cNvPr>
          <p:cNvSpPr/>
          <p:nvPr userDrawn="1"/>
        </p:nvSpPr>
        <p:spPr>
          <a:xfrm>
            <a:off x="1180601" y="6482469"/>
            <a:ext cx="10230416" cy="91440"/>
          </a:xfrm>
          <a:prstGeom prst="roundRect">
            <a:avLst>
              <a:gd name="adj" fmla="val 50000"/>
            </a:avLst>
          </a:prstGeom>
          <a:gradFill flip="none" rotWithShape="1">
            <a:gsLst>
              <a:gs pos="0">
                <a:schemeClr val="accent1">
                  <a:lumMod val="60000"/>
                  <a:lumOff val="40000"/>
                  <a:alpha val="30269"/>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33783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ayment Theme 2">
    <p:spTree>
      <p:nvGrpSpPr>
        <p:cNvPr id="1" name=""/>
        <p:cNvGrpSpPr/>
        <p:nvPr/>
      </p:nvGrpSpPr>
      <p:grpSpPr>
        <a:xfrm>
          <a:off x="0" y="0"/>
          <a:ext cx="0" cy="0"/>
          <a:chOff x="0" y="0"/>
          <a:chExt cx="0" cy="0"/>
        </a:xfrm>
      </p:grpSpPr>
      <p:pic>
        <p:nvPicPr>
          <p:cNvPr id="6" name="Picture Placeholder 5" descr="Decorative photo: Students engaging in class">
            <a:extLst>
              <a:ext uri="{FF2B5EF4-FFF2-40B4-BE49-F238E27FC236}">
                <a16:creationId xmlns:a16="http://schemas.microsoft.com/office/drawing/2014/main" id="{E9D0D054-C651-494A-861B-0377515DD870}"/>
              </a:ext>
            </a:extLst>
          </p:cNvPr>
          <p:cNvPicPr>
            <a:picLocks/>
          </p:cNvPicPr>
          <p:nvPr userDrawn="1"/>
        </p:nvPicPr>
        <p:blipFill>
          <a:blip r:embed="rId3">
            <a:alphaModFix amt="20000"/>
          </a:blip>
          <a:srcRect t="7795" b="7795"/>
          <a:stretch/>
        </p:blipFill>
        <p:spPr>
          <a:xfrm>
            <a:off x="0" y="0"/>
            <a:ext cx="12192000" cy="6858000"/>
          </a:xfrm>
          <a:prstGeom prst="rect">
            <a:avLst/>
          </a:prstGeom>
          <a:noFill/>
        </p:spPr>
      </p:pic>
      <p:graphicFrame>
        <p:nvGraphicFramePr>
          <p:cNvPr id="7" name="Object 6" hidden="1">
            <a:extLst>
              <a:ext uri="{FF2B5EF4-FFF2-40B4-BE49-F238E27FC236}">
                <a16:creationId xmlns:a16="http://schemas.microsoft.com/office/drawing/2014/main" id="{09220BE4-767D-4B5F-8A54-E18D412F9C7C}"/>
              </a:ext>
            </a:extLst>
          </p:cNvPr>
          <p:cNvGraphicFramePr>
            <a:graphicFrameLocks noChangeAspect="1"/>
          </p:cNvGraphicFramePr>
          <p:nvPr userDrawn="1">
            <p:custDataLst>
              <p:tags r:id="rId1"/>
            </p:custDataLst>
            <p:extLst>
              <p:ext uri="{D42A27DB-BD31-4B8C-83A1-F6EECF244321}">
                <p14:modId xmlns:p14="http://schemas.microsoft.com/office/powerpoint/2010/main" val="18165631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2" imgH="272" progId="TCLayout.ActiveDocument.1">
                  <p:embed/>
                </p:oleObj>
              </mc:Choice>
              <mc:Fallback>
                <p:oleObj name="think-cell Slide" r:id="rId4" imgW="272" imgH="272" progId="TCLayout.ActiveDocument.1">
                  <p:embed/>
                  <p:pic>
                    <p:nvPicPr>
                      <p:cNvPr id="7" name="Object 6" hidden="1">
                        <a:extLst>
                          <a:ext uri="{FF2B5EF4-FFF2-40B4-BE49-F238E27FC236}">
                            <a16:creationId xmlns:a16="http://schemas.microsoft.com/office/drawing/2014/main" id="{09220BE4-767D-4B5F-8A54-E18D412F9C7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CEC6790-E65B-4EB6-81FF-A6C8A128544E}"/>
              </a:ext>
            </a:extLst>
          </p:cNvPr>
          <p:cNvSpPr>
            <a:spLocks noGrp="1"/>
          </p:cNvSpPr>
          <p:nvPr>
            <p:ph type="title"/>
          </p:nvPr>
        </p:nvSpPr>
        <p:spPr>
          <a:xfrm>
            <a:off x="340093" y="527632"/>
            <a:ext cx="11511814" cy="492443"/>
          </a:xfrm>
        </p:spPr>
        <p:txBody>
          <a:bodyPr vert="horz" lIns="0" tIns="0" rIns="0" bIns="0" anchor="ctr" anchorCtr="0">
            <a:spAutoFit/>
          </a:bodyPr>
          <a:lstStyle>
            <a:lvl1pPr>
              <a:defRPr sz="3200" b="0">
                <a:solidFill>
                  <a:schemeClr val="accent1"/>
                </a:solidFill>
                <a:latin typeface="+mj-lt"/>
                <a:ea typeface="Cambria" panose="02040503050406030204" pitchFamily="18" charset="0"/>
              </a:defRPr>
            </a:lvl1p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DD8E8F3D-FAAA-4F38-AF67-D67A30E77F6E}"/>
              </a:ext>
            </a:extLst>
          </p:cNvPr>
          <p:cNvSpPr>
            <a:spLocks noGrp="1"/>
          </p:cNvSpPr>
          <p:nvPr>
            <p:ph type="body" sz="quarter" idx="11"/>
          </p:nvPr>
        </p:nvSpPr>
        <p:spPr>
          <a:xfrm>
            <a:off x="340093" y="1384614"/>
            <a:ext cx="11511814" cy="1846659"/>
          </a:xfrm>
        </p:spPr>
        <p:txBody>
          <a:bodyPr/>
          <a:lstStyle>
            <a:lvl1pPr marL="0" indent="0">
              <a:spcAft>
                <a:spcPts val="600"/>
              </a:spcAft>
              <a:buNone/>
              <a:defRPr/>
            </a:lvl1pPr>
            <a:lvl2pPr marL="228600" indent="-228600">
              <a:spcAft>
                <a:spcPts val="600"/>
              </a:spcAft>
              <a:defRPr/>
            </a:lvl2pPr>
            <a:lvl3pPr marL="457200" indent="-228600">
              <a:spcAft>
                <a:spcPts val="600"/>
              </a:spcAft>
              <a:defRPr/>
            </a:lvl3pPr>
            <a:lvl4pPr marL="685800" indent="-228600">
              <a:spcAft>
                <a:spcPts val="600"/>
              </a:spcAft>
              <a:buFont typeface="Arial" panose="020B0604020202020204" pitchFamily="34" charset="0"/>
              <a:buChar char="•"/>
              <a:defRPr/>
            </a:lvl4pPr>
            <a:lvl5pPr>
              <a:spcAft>
                <a:spcPts val="600"/>
              </a:spcAft>
              <a:defRPr/>
            </a:lvl5pPr>
            <a:lvl6pPr>
              <a:spcAft>
                <a:spcPts val="600"/>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0133073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2 Layout with RHS Title ">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9220BE4-767D-4B5F-8A54-E18D412F9C7C}"/>
              </a:ext>
            </a:extLst>
          </p:cNvPr>
          <p:cNvGraphicFramePr>
            <a:graphicFrameLocks noChangeAspect="1"/>
          </p:cNvGraphicFramePr>
          <p:nvPr userDrawn="1">
            <p:custDataLst>
              <p:tags r:id="rId1"/>
            </p:custDataLst>
            <p:extLst>
              <p:ext uri="{D42A27DB-BD31-4B8C-83A1-F6EECF244321}">
                <p14:modId xmlns:p14="http://schemas.microsoft.com/office/powerpoint/2010/main" val="13421742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7" name="Object 6" hidden="1">
                        <a:extLst>
                          <a:ext uri="{FF2B5EF4-FFF2-40B4-BE49-F238E27FC236}">
                            <a16:creationId xmlns:a16="http://schemas.microsoft.com/office/drawing/2014/main" id="{09220BE4-767D-4B5F-8A54-E18D412F9C7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4B483931-D654-4291-940B-2485BF9C2F7F}"/>
              </a:ext>
            </a:extLst>
          </p:cNvPr>
          <p:cNvSpPr/>
          <p:nvPr userDrawn="1"/>
        </p:nvSpPr>
        <p:spPr>
          <a:xfrm>
            <a:off x="6092952" y="-1"/>
            <a:ext cx="6099048" cy="68579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CEC6790-E65B-4EB6-81FF-A6C8A128544E}"/>
              </a:ext>
            </a:extLst>
          </p:cNvPr>
          <p:cNvSpPr>
            <a:spLocks noGrp="1"/>
          </p:cNvSpPr>
          <p:nvPr>
            <p:ph type="title"/>
          </p:nvPr>
        </p:nvSpPr>
        <p:spPr>
          <a:xfrm>
            <a:off x="340093" y="527632"/>
            <a:ext cx="5511841" cy="492443"/>
          </a:xfrm>
        </p:spPr>
        <p:txBody>
          <a:bodyPr vert="horz" lIns="0" tIns="0" rIns="0" bIns="0" rtlCol="0" anchor="b" anchorCtr="0">
            <a:spAutoFit/>
          </a:bodyPr>
          <a:lstStyle>
            <a:lvl1pPr>
              <a:defRPr lang="en-US" sz="3200" dirty="0">
                <a:ea typeface="Cambria" panose="02040503050406030204" pitchFamily="18" charset="0"/>
              </a:defRPr>
            </a:lvl1pPr>
          </a:lstStyle>
          <a:p>
            <a:pPr lvl="0"/>
            <a:r>
              <a:rPr lang="en-US"/>
              <a:t>Click to edit Master title style</a:t>
            </a:r>
            <a:endParaRPr lang="en-US" dirty="0"/>
          </a:p>
        </p:txBody>
      </p:sp>
      <p:sp>
        <p:nvSpPr>
          <p:cNvPr id="21" name="Text Placeholder 9">
            <a:extLst>
              <a:ext uri="{FF2B5EF4-FFF2-40B4-BE49-F238E27FC236}">
                <a16:creationId xmlns:a16="http://schemas.microsoft.com/office/drawing/2014/main" id="{AA0A62A3-2580-45CA-83BE-58D2450D9676}"/>
              </a:ext>
            </a:extLst>
          </p:cNvPr>
          <p:cNvSpPr>
            <a:spLocks noGrp="1"/>
          </p:cNvSpPr>
          <p:nvPr>
            <p:ph type="body" sz="quarter" idx="12"/>
          </p:nvPr>
        </p:nvSpPr>
        <p:spPr>
          <a:xfrm>
            <a:off x="340094" y="1384614"/>
            <a:ext cx="5511841" cy="1846659"/>
          </a:xfrm>
        </p:spPr>
        <p:txBody>
          <a:bodyPr>
            <a:spAutoFit/>
          </a:bodyPr>
          <a:lstStyle>
            <a:lvl1pPr marL="0" indent="0">
              <a:spcAft>
                <a:spcPts val="600"/>
              </a:spcAft>
              <a:buNone/>
              <a:defRPr/>
            </a:lvl1pPr>
            <a:lvl2pPr marL="228600" indent="-228600">
              <a:spcAft>
                <a:spcPts val="600"/>
              </a:spcAft>
              <a:defRPr/>
            </a:lvl2pPr>
            <a:lvl3pPr marL="457200" indent="-228600">
              <a:spcAft>
                <a:spcPts val="600"/>
              </a:spcAft>
              <a:defRPr/>
            </a:lvl3pPr>
            <a:lvl4pPr marL="685800" indent="-228600">
              <a:spcAft>
                <a:spcPts val="600"/>
              </a:spcAft>
              <a:buFont typeface="Arial" panose="020B0604020202020204" pitchFamily="34" charset="0"/>
              <a:buChar char="•"/>
              <a:defRPr/>
            </a:lvl4pPr>
            <a:lvl5pPr>
              <a:spcAft>
                <a:spcPts val="600"/>
              </a:spcAft>
              <a:defRPr/>
            </a:lvl5pPr>
            <a:lvl6pPr>
              <a:spcAft>
                <a:spcPts val="600"/>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2" name="Text Placeholder 9">
            <a:extLst>
              <a:ext uri="{FF2B5EF4-FFF2-40B4-BE49-F238E27FC236}">
                <a16:creationId xmlns:a16="http://schemas.microsoft.com/office/drawing/2014/main" id="{7197E876-A21D-4C61-B48F-5C64C5E0A23C}"/>
              </a:ext>
            </a:extLst>
          </p:cNvPr>
          <p:cNvSpPr>
            <a:spLocks noGrp="1"/>
          </p:cNvSpPr>
          <p:nvPr>
            <p:ph type="body" sz="quarter" idx="13"/>
          </p:nvPr>
        </p:nvSpPr>
        <p:spPr>
          <a:xfrm>
            <a:off x="6361504" y="1384614"/>
            <a:ext cx="5511841" cy="1846659"/>
          </a:xfrm>
        </p:spPr>
        <p:txBody>
          <a:bodyPr wrap="square">
            <a:spAutoFit/>
          </a:bodyPr>
          <a:lstStyle>
            <a:lvl1pPr marL="0" indent="0">
              <a:spcAft>
                <a:spcPts val="600"/>
              </a:spcAft>
              <a:buNone/>
              <a:defRPr>
                <a:solidFill>
                  <a:schemeClr val="bg1"/>
                </a:solidFill>
              </a:defRPr>
            </a:lvl1pPr>
            <a:lvl2pPr marL="228600" indent="-228600">
              <a:spcAft>
                <a:spcPts val="600"/>
              </a:spcAft>
              <a:defRPr>
                <a:solidFill>
                  <a:schemeClr val="bg1"/>
                </a:solidFill>
              </a:defRPr>
            </a:lvl2pPr>
            <a:lvl3pPr marL="457200" indent="-228600">
              <a:spcAft>
                <a:spcPts val="600"/>
              </a:spcAft>
              <a:defRPr>
                <a:solidFill>
                  <a:schemeClr val="bg1"/>
                </a:solidFill>
              </a:defRPr>
            </a:lvl3pPr>
            <a:lvl4pPr marL="685800" indent="-228600">
              <a:spcAft>
                <a:spcPts val="600"/>
              </a:spcAft>
              <a:buFont typeface="Arial" panose="020B0604020202020204" pitchFamily="34" charset="0"/>
              <a:buChar char="•"/>
              <a:defRPr>
                <a:solidFill>
                  <a:schemeClr val="bg1"/>
                </a:solidFill>
              </a:defRPr>
            </a:lvl4pPr>
            <a:lvl5pPr>
              <a:spcAft>
                <a:spcPts val="600"/>
              </a:spcAft>
              <a:defRPr>
                <a:solidFill>
                  <a:schemeClr val="bg1"/>
                </a:solidFill>
              </a:defRPr>
            </a:lvl5pPr>
            <a:lvl6pPr>
              <a:spcAft>
                <a:spcPts val="600"/>
              </a:spcAft>
              <a:defRPr>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6" name="Text Placeholder 25">
            <a:extLst>
              <a:ext uri="{FF2B5EF4-FFF2-40B4-BE49-F238E27FC236}">
                <a16:creationId xmlns:a16="http://schemas.microsoft.com/office/drawing/2014/main" id="{753DB5D4-C3B5-40A3-917C-B19EB96F9994}"/>
              </a:ext>
            </a:extLst>
          </p:cNvPr>
          <p:cNvSpPr>
            <a:spLocks noGrp="1"/>
          </p:cNvSpPr>
          <p:nvPr>
            <p:ph type="body" sz="quarter" idx="16"/>
          </p:nvPr>
        </p:nvSpPr>
        <p:spPr>
          <a:xfrm>
            <a:off x="6361504" y="527632"/>
            <a:ext cx="5511841" cy="492443"/>
          </a:xfrm>
        </p:spPr>
        <p:txBody>
          <a:bodyPr anchor="ctr" anchorCtr="0"/>
          <a:lstStyle>
            <a:lvl1pPr marL="0" indent="0">
              <a:buFontTx/>
              <a:buNone/>
              <a:defRPr sz="3200">
                <a:solidFill>
                  <a:schemeClr val="bg1"/>
                </a:solidFill>
                <a:latin typeface="+mj-lt"/>
              </a:defRPr>
            </a:lvl1pPr>
            <a:lvl2pPr marL="0" indent="0">
              <a:buFontTx/>
              <a:buNone/>
              <a:defRPr/>
            </a:lvl2pPr>
            <a:lvl3pPr marL="0" indent="0">
              <a:buFontTx/>
              <a:buNone/>
              <a:defRPr/>
            </a:lvl3pPr>
            <a:lvl4pPr marL="228600" indent="0">
              <a:buFontTx/>
              <a:buNone/>
              <a:defRPr/>
            </a:lvl4pPr>
            <a:lvl5pPr marL="457200" indent="0">
              <a:buFontTx/>
              <a:buNone/>
              <a:defRPr/>
            </a:lvl5pPr>
          </a:lstStyle>
          <a:p>
            <a:pPr lvl="0"/>
            <a:r>
              <a:rPr lang="en-US"/>
              <a:t>Click to edit Master text styles</a:t>
            </a:r>
          </a:p>
        </p:txBody>
      </p:sp>
      <p:pic>
        <p:nvPicPr>
          <p:cNvPr id="24" name="Picture 23">
            <a:extLst>
              <a:ext uri="{FF2B5EF4-FFF2-40B4-BE49-F238E27FC236}">
                <a16:creationId xmlns:a16="http://schemas.microsoft.com/office/drawing/2014/main" id="{CD5D8D7E-83E5-4760-B411-38CD943042C2}"/>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pic>
        <p:nvPicPr>
          <p:cNvPr id="16" name="Picture 2" descr="eatright logo">
            <a:extLst>
              <a:ext uri="{FF2B5EF4-FFF2-40B4-BE49-F238E27FC236}">
                <a16:creationId xmlns:a16="http://schemas.microsoft.com/office/drawing/2014/main" id="{4542A57C-7D3A-4BB5-B362-8D46893F30C4}"/>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40093" y="6312603"/>
            <a:ext cx="691718" cy="431172"/>
          </a:xfrm>
          <a:prstGeom prst="rect">
            <a:avLst/>
          </a:prstGeom>
          <a:noFill/>
          <a:extLst>
            <a:ext uri="{909E8E84-426E-40DD-AFC4-6F175D3DCCD1}">
              <a14:hiddenFill xmlns:a14="http://schemas.microsoft.com/office/drawing/2010/main">
                <a:solidFill>
                  <a:srgbClr val="FFFFFF"/>
                </a:solidFill>
              </a14:hiddenFill>
            </a:ext>
          </a:extLst>
        </p:spPr>
      </p:pic>
      <p:sp>
        <p:nvSpPr>
          <p:cNvPr id="19" name="Slide Number Placeholder 5">
            <a:extLst>
              <a:ext uri="{FF2B5EF4-FFF2-40B4-BE49-F238E27FC236}">
                <a16:creationId xmlns:a16="http://schemas.microsoft.com/office/drawing/2014/main" id="{FBFE79BF-DC50-493C-961C-E57448CD2CD1}"/>
              </a:ext>
            </a:extLst>
          </p:cNvPr>
          <p:cNvSpPr txBox="1">
            <a:spLocks/>
          </p:cNvSpPr>
          <p:nvPr userDrawn="1"/>
        </p:nvSpPr>
        <p:spPr>
          <a:xfrm>
            <a:off x="11588267" y="6373769"/>
            <a:ext cx="308840" cy="308840"/>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fld id="{FB2857D4-DF14-4ED6-B98D-650175A372FC}" type="slidenum">
              <a:rPr lang="en-US" sz="1000" smtClean="0">
                <a:solidFill>
                  <a:schemeClr val="bg1"/>
                </a:solidFill>
              </a:rPr>
              <a:pPr lvl="0"/>
              <a:t>‹#›</a:t>
            </a:fld>
            <a:endParaRPr lang="en-US" sz="1000" dirty="0">
              <a:solidFill>
                <a:schemeClr val="bg1"/>
              </a:solidFill>
            </a:endParaRPr>
          </a:p>
        </p:txBody>
      </p:sp>
      <p:sp>
        <p:nvSpPr>
          <p:cNvPr id="28" name="Oval 27">
            <a:extLst>
              <a:ext uri="{FF2B5EF4-FFF2-40B4-BE49-F238E27FC236}">
                <a16:creationId xmlns:a16="http://schemas.microsoft.com/office/drawing/2014/main" id="{AEE8FFDE-C0A5-41CD-A45E-1AC7960A3798}"/>
              </a:ext>
            </a:extLst>
          </p:cNvPr>
          <p:cNvSpPr/>
          <p:nvPr userDrawn="1"/>
        </p:nvSpPr>
        <p:spPr>
          <a:xfrm>
            <a:off x="6137564" y="682413"/>
            <a:ext cx="182880" cy="18288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AAE5BB56-AE6B-46DF-95BB-4849023DAACC}"/>
              </a:ext>
            </a:extLst>
          </p:cNvPr>
          <p:cNvSpPr>
            <a:spLocks/>
          </p:cNvSpPr>
          <p:nvPr userDrawn="1"/>
        </p:nvSpPr>
        <p:spPr>
          <a:xfrm>
            <a:off x="130174" y="527632"/>
            <a:ext cx="99897" cy="49244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21994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2 Layout with Im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B483931-D654-4291-940B-2485BF9C2F7F}"/>
              </a:ext>
            </a:extLst>
          </p:cNvPr>
          <p:cNvSpPr/>
          <p:nvPr userDrawn="1"/>
        </p:nvSpPr>
        <p:spPr>
          <a:xfrm>
            <a:off x="6092952" y="-1"/>
            <a:ext cx="6099048" cy="68579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7" name="Object 6" hidden="1">
            <a:extLst>
              <a:ext uri="{FF2B5EF4-FFF2-40B4-BE49-F238E27FC236}">
                <a16:creationId xmlns:a16="http://schemas.microsoft.com/office/drawing/2014/main" id="{09220BE4-767D-4B5F-8A54-E18D412F9C7C}"/>
              </a:ext>
            </a:extLst>
          </p:cNvPr>
          <p:cNvGraphicFramePr>
            <a:graphicFrameLocks noChangeAspect="1"/>
          </p:cNvGraphicFramePr>
          <p:nvPr userDrawn="1">
            <p:custDataLst>
              <p:tags r:id="rId1"/>
            </p:custDataLst>
            <p:extLst>
              <p:ext uri="{D42A27DB-BD31-4B8C-83A1-F6EECF244321}">
                <p14:modId xmlns:p14="http://schemas.microsoft.com/office/powerpoint/2010/main" val="25720287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7" name="Object 6" hidden="1">
                        <a:extLst>
                          <a:ext uri="{FF2B5EF4-FFF2-40B4-BE49-F238E27FC236}">
                            <a16:creationId xmlns:a16="http://schemas.microsoft.com/office/drawing/2014/main" id="{09220BE4-767D-4B5F-8A54-E18D412F9C7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CEC6790-E65B-4EB6-81FF-A6C8A128544E}"/>
              </a:ext>
            </a:extLst>
          </p:cNvPr>
          <p:cNvSpPr>
            <a:spLocks noGrp="1"/>
          </p:cNvSpPr>
          <p:nvPr>
            <p:ph type="title"/>
          </p:nvPr>
        </p:nvSpPr>
        <p:spPr>
          <a:xfrm>
            <a:off x="340093" y="527632"/>
            <a:ext cx="5561943" cy="492443"/>
          </a:xfrm>
        </p:spPr>
        <p:txBody>
          <a:bodyPr vert="horz" lIns="0" tIns="0" rIns="0" bIns="0" rtlCol="0" anchor="b" anchorCtr="0">
            <a:spAutoFit/>
          </a:bodyPr>
          <a:lstStyle>
            <a:lvl1pPr>
              <a:defRPr lang="en-US" sz="3200" dirty="0">
                <a:solidFill>
                  <a:schemeClr val="accent1"/>
                </a:solidFill>
                <a:ea typeface="Cambria" panose="02040503050406030204" pitchFamily="18" charset="0"/>
              </a:defRPr>
            </a:lvl1pPr>
          </a:lstStyle>
          <a:p>
            <a:pPr lvl="0"/>
            <a:r>
              <a:rPr lang="en-US"/>
              <a:t>Click to edit Master title style</a:t>
            </a:r>
            <a:endParaRPr lang="en-US" dirty="0"/>
          </a:p>
        </p:txBody>
      </p:sp>
      <p:sp>
        <p:nvSpPr>
          <p:cNvPr id="21" name="Text Placeholder 9">
            <a:extLst>
              <a:ext uri="{FF2B5EF4-FFF2-40B4-BE49-F238E27FC236}">
                <a16:creationId xmlns:a16="http://schemas.microsoft.com/office/drawing/2014/main" id="{AA0A62A3-2580-45CA-83BE-58D2450D9676}"/>
              </a:ext>
            </a:extLst>
          </p:cNvPr>
          <p:cNvSpPr>
            <a:spLocks noGrp="1"/>
          </p:cNvSpPr>
          <p:nvPr>
            <p:ph type="body" sz="quarter" idx="12"/>
          </p:nvPr>
        </p:nvSpPr>
        <p:spPr>
          <a:xfrm>
            <a:off x="340094" y="1384614"/>
            <a:ext cx="5561943" cy="1846659"/>
          </a:xfrm>
        </p:spPr>
        <p:txBody>
          <a:bodyPr>
            <a:spAutoFit/>
          </a:bodyPr>
          <a:lstStyle>
            <a:lvl1pPr marL="0" indent="0">
              <a:spcAft>
                <a:spcPts val="600"/>
              </a:spcAft>
              <a:buNone/>
              <a:defRPr>
                <a:solidFill>
                  <a:schemeClr val="tx1"/>
                </a:solidFill>
              </a:defRPr>
            </a:lvl1pPr>
            <a:lvl2pPr marL="228600" indent="-228600">
              <a:spcAft>
                <a:spcPts val="600"/>
              </a:spcAft>
              <a:defRPr>
                <a:solidFill>
                  <a:schemeClr val="tx1"/>
                </a:solidFill>
              </a:defRPr>
            </a:lvl2pPr>
            <a:lvl3pPr marL="457200" indent="-228600">
              <a:spcAft>
                <a:spcPts val="600"/>
              </a:spcAft>
              <a:defRPr>
                <a:solidFill>
                  <a:schemeClr val="tx1"/>
                </a:solidFill>
              </a:defRPr>
            </a:lvl3pPr>
            <a:lvl4pPr marL="685800" indent="-228600">
              <a:spcAft>
                <a:spcPts val="600"/>
              </a:spcAft>
              <a:buFont typeface="Arial" panose="020B0604020202020204" pitchFamily="34" charset="0"/>
              <a:buChar char="•"/>
              <a:defRPr>
                <a:solidFill>
                  <a:schemeClr val="tx1"/>
                </a:solidFill>
              </a:defRPr>
            </a:lvl4pPr>
            <a:lvl5pPr>
              <a:spcAft>
                <a:spcPts val="600"/>
              </a:spcAft>
              <a:defRPr/>
            </a:lvl5pPr>
            <a:lvl6pPr>
              <a:spcAft>
                <a:spcPts val="600"/>
              </a:spcAft>
              <a:defRPr>
                <a:solidFill>
                  <a:schemeClr val="tx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Picture Placeholder 8">
            <a:extLst>
              <a:ext uri="{FF2B5EF4-FFF2-40B4-BE49-F238E27FC236}">
                <a16:creationId xmlns:a16="http://schemas.microsoft.com/office/drawing/2014/main" id="{1EF9174B-D9E5-4830-AF93-F6FFEE12F86D}"/>
              </a:ext>
            </a:extLst>
          </p:cNvPr>
          <p:cNvSpPr>
            <a:spLocks noGrp="1"/>
          </p:cNvSpPr>
          <p:nvPr>
            <p:ph type="pic" sz="quarter" idx="15"/>
          </p:nvPr>
        </p:nvSpPr>
        <p:spPr>
          <a:xfrm>
            <a:off x="6361504" y="567267"/>
            <a:ext cx="5490403" cy="5655733"/>
          </a:xfrm>
          <a:prstGeom prst="rect">
            <a:avLst/>
          </a:prstGeom>
        </p:spPr>
        <p:txBody>
          <a:bodyPr anchor="ctr" anchorCtr="0">
            <a:noAutofit/>
          </a:bodyPr>
          <a:lstStyle>
            <a:lvl1pPr marL="0" indent="0" algn="ctr">
              <a:buFontTx/>
              <a:buNone/>
              <a:defRPr>
                <a:solidFill>
                  <a:schemeClr val="bg1"/>
                </a:solidFill>
              </a:defRPr>
            </a:lvl1pPr>
          </a:lstStyle>
          <a:p>
            <a:r>
              <a:rPr lang="en-US"/>
              <a:t>Click icon to add picture</a:t>
            </a:r>
            <a:endParaRPr lang="en-GB" dirty="0"/>
          </a:p>
        </p:txBody>
      </p:sp>
      <p:pic>
        <p:nvPicPr>
          <p:cNvPr id="20" name="Picture 19">
            <a:extLst>
              <a:ext uri="{FF2B5EF4-FFF2-40B4-BE49-F238E27FC236}">
                <a16:creationId xmlns:a16="http://schemas.microsoft.com/office/drawing/2014/main" id="{616059C0-32F1-4E2E-8151-645497F01FED}"/>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pic>
        <p:nvPicPr>
          <p:cNvPr id="12" name="Picture 2" descr="eatright logo">
            <a:extLst>
              <a:ext uri="{FF2B5EF4-FFF2-40B4-BE49-F238E27FC236}">
                <a16:creationId xmlns:a16="http://schemas.microsoft.com/office/drawing/2014/main" id="{7820EEE8-B75A-46CE-986C-E1CC0BCFE92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40093" y="6312603"/>
            <a:ext cx="691718" cy="431172"/>
          </a:xfrm>
          <a:prstGeom prst="rect">
            <a:avLst/>
          </a:prstGeom>
          <a:noFill/>
          <a:extLst>
            <a:ext uri="{909E8E84-426E-40DD-AFC4-6F175D3DCCD1}">
              <a14:hiddenFill xmlns:a14="http://schemas.microsoft.com/office/drawing/2010/main">
                <a:solidFill>
                  <a:srgbClr val="FFFFFF"/>
                </a:solidFill>
              </a14:hiddenFill>
            </a:ext>
          </a:extLst>
        </p:spPr>
      </p:pic>
      <p:sp>
        <p:nvSpPr>
          <p:cNvPr id="14" name="Slide Number Placeholder 5">
            <a:extLst>
              <a:ext uri="{FF2B5EF4-FFF2-40B4-BE49-F238E27FC236}">
                <a16:creationId xmlns:a16="http://schemas.microsoft.com/office/drawing/2014/main" id="{D08A0139-F198-4A99-B6E6-F5FAE28C9773}"/>
              </a:ext>
            </a:extLst>
          </p:cNvPr>
          <p:cNvSpPr txBox="1">
            <a:spLocks/>
          </p:cNvSpPr>
          <p:nvPr userDrawn="1"/>
        </p:nvSpPr>
        <p:spPr>
          <a:xfrm>
            <a:off x="11588267" y="6373769"/>
            <a:ext cx="308840" cy="308840"/>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fld id="{FB2857D4-DF14-4ED6-B98D-650175A372FC}" type="slidenum">
              <a:rPr lang="en-US" sz="1000" smtClean="0">
                <a:solidFill>
                  <a:schemeClr val="bg1"/>
                </a:solidFill>
              </a:rPr>
              <a:pPr lvl="0"/>
              <a:t>‹#›</a:t>
            </a:fld>
            <a:endParaRPr lang="en-US" sz="1000" dirty="0">
              <a:solidFill>
                <a:schemeClr val="bg1"/>
              </a:solidFill>
            </a:endParaRPr>
          </a:p>
        </p:txBody>
      </p:sp>
    </p:spTree>
    <p:extLst>
      <p:ext uri="{BB962C8B-B14F-4D97-AF65-F5344CB8AC3E}">
        <p14:creationId xmlns:p14="http://schemas.microsoft.com/office/powerpoint/2010/main" val="10408426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Title" preserve="1" userDrawn="1">
  <p:cSld name="Divider 2">
    <p:spTree>
      <p:nvGrpSpPr>
        <p:cNvPr id="1" name="Shape 10"/>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E40551B-CCAA-40CF-BB09-C647D5292AB2}"/>
              </a:ext>
            </a:extLst>
          </p:cNvPr>
          <p:cNvGraphicFramePr>
            <a:graphicFrameLocks noChangeAspect="1"/>
          </p:cNvGraphicFramePr>
          <p:nvPr userDrawn="1">
            <p:custDataLst>
              <p:tags r:id="rId1"/>
            </p:custDataLst>
            <p:extLst>
              <p:ext uri="{D42A27DB-BD31-4B8C-83A1-F6EECF244321}">
                <p14:modId xmlns:p14="http://schemas.microsoft.com/office/powerpoint/2010/main" val="9058649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2" name="Object 1" hidden="1">
                        <a:extLst>
                          <a:ext uri="{FF2B5EF4-FFF2-40B4-BE49-F238E27FC236}">
                            <a16:creationId xmlns:a16="http://schemas.microsoft.com/office/drawing/2014/main" id="{DE40551B-CCAA-40CF-BB09-C647D5292AB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8" name="Picture Placeholder 27">
            <a:extLst>
              <a:ext uri="{FF2B5EF4-FFF2-40B4-BE49-F238E27FC236}">
                <a16:creationId xmlns:a16="http://schemas.microsoft.com/office/drawing/2014/main" id="{50189037-C5E9-4409-86CB-C49906D4FF3C}"/>
              </a:ext>
            </a:extLst>
          </p:cNvPr>
          <p:cNvSpPr>
            <a:spLocks noGrp="1"/>
          </p:cNvSpPr>
          <p:nvPr>
            <p:ph type="pic" sz="quarter" idx="10"/>
          </p:nvPr>
        </p:nvSpPr>
        <p:spPr>
          <a:xfrm>
            <a:off x="4621651" y="0"/>
            <a:ext cx="7570350" cy="6858000"/>
          </a:xfrm>
          <a:custGeom>
            <a:avLst/>
            <a:gdLst>
              <a:gd name="connsiteX0" fmla="*/ 2996044 w 7570350"/>
              <a:gd name="connsiteY0" fmla="*/ 0 h 6858000"/>
              <a:gd name="connsiteX1" fmla="*/ 7570350 w 7570350"/>
              <a:gd name="connsiteY1" fmla="*/ 0 h 6858000"/>
              <a:gd name="connsiteX2" fmla="*/ 7570350 w 7570350"/>
              <a:gd name="connsiteY2" fmla="*/ 6858000 h 6858000"/>
              <a:gd name="connsiteX3" fmla="*/ 0 w 7570350"/>
              <a:gd name="connsiteY3" fmla="*/ 6858000 h 6858000"/>
              <a:gd name="connsiteX4" fmla="*/ 644436 w 7570350"/>
              <a:gd name="connsiteY4" fmla="*/ 5382876 h 6858000"/>
              <a:gd name="connsiteX5" fmla="*/ 886254 w 7570350"/>
              <a:gd name="connsiteY5" fmla="*/ 5382876 h 6858000"/>
              <a:gd name="connsiteX6" fmla="*/ 2593412 w 7570350"/>
              <a:gd name="connsiteY6" fmla="*/ 1475127 h 6858000"/>
              <a:gd name="connsiteX7" fmla="*/ 2351608 w 7570350"/>
              <a:gd name="connsiteY7" fmla="*/ 147512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70350" h="6858000">
                <a:moveTo>
                  <a:pt x="2996044" y="0"/>
                </a:moveTo>
                <a:lnTo>
                  <a:pt x="7570350" y="0"/>
                </a:lnTo>
                <a:lnTo>
                  <a:pt x="7570350" y="6858000"/>
                </a:lnTo>
                <a:lnTo>
                  <a:pt x="0" y="6858000"/>
                </a:lnTo>
                <a:lnTo>
                  <a:pt x="644436" y="5382876"/>
                </a:lnTo>
                <a:lnTo>
                  <a:pt x="886254" y="5382876"/>
                </a:lnTo>
                <a:lnTo>
                  <a:pt x="2593412" y="1475127"/>
                </a:lnTo>
                <a:lnTo>
                  <a:pt x="2351608" y="1475127"/>
                </a:lnTo>
                <a:close/>
              </a:path>
            </a:pathLst>
          </a:custGeom>
          <a:solidFill>
            <a:schemeClr val="accent1"/>
          </a:solidFill>
        </p:spPr>
        <p:txBody>
          <a:bodyPr wrap="square" anchor="ctr" anchorCtr="1">
            <a:noAutofit/>
          </a:bodyPr>
          <a:lstStyle>
            <a:lvl1pPr marL="0" indent="0" algn="ctr">
              <a:buFontTx/>
              <a:buNone/>
              <a:defRPr>
                <a:solidFill>
                  <a:schemeClr val="bg1"/>
                </a:solidFill>
              </a:defRPr>
            </a:lvl1pPr>
          </a:lstStyle>
          <a:p>
            <a:r>
              <a:rPr lang="en-US"/>
              <a:t>Click icon to add picture</a:t>
            </a:r>
            <a:endParaRPr lang="en-GB" dirty="0"/>
          </a:p>
        </p:txBody>
      </p:sp>
      <p:sp>
        <p:nvSpPr>
          <p:cNvPr id="11" name="Google Shape;11;p2"/>
          <p:cNvSpPr/>
          <p:nvPr/>
        </p:nvSpPr>
        <p:spPr>
          <a:xfrm>
            <a:off x="17" y="-25"/>
            <a:ext cx="7617703" cy="6863837"/>
          </a:xfrm>
          <a:custGeom>
            <a:avLst/>
            <a:gdLst/>
            <a:ahLst/>
            <a:cxnLst/>
            <a:rect l="l" t="t" r="r" b="b"/>
            <a:pathLst>
              <a:path w="4644941" h="4202349" extrusionOk="0">
                <a:moveTo>
                  <a:pt x="2816531" y="4202349"/>
                </a:moveTo>
                <a:lnTo>
                  <a:pt x="0" y="4202349"/>
                </a:lnTo>
                <a:lnTo>
                  <a:pt x="0" y="0"/>
                </a:lnTo>
                <a:lnTo>
                  <a:pt x="4644942" y="0"/>
                </a:lnTo>
                <a:lnTo>
                  <a:pt x="2816531" y="4202349"/>
                </a:lnTo>
                <a:close/>
              </a:path>
            </a:pathLst>
          </a:custGeom>
          <a:solidFill>
            <a:schemeClr val="bg1"/>
          </a:solidFill>
          <a:ln>
            <a:noFill/>
          </a:ln>
          <a:effectLst>
            <a:outerShdw dist="9525" algn="bl" rotWithShape="0">
              <a:schemeClr val="lt1">
                <a:alpha val="15000"/>
              </a:schemeClr>
            </a:outerShdw>
          </a:effectLst>
        </p:spPr>
        <p:txBody>
          <a:bodyPr spcFirstLastPara="1" wrap="square" lIns="121900" tIns="60933" rIns="121900" bIns="60933"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3" name="Google Shape;13;p2"/>
          <p:cNvSpPr txBox="1">
            <a:spLocks noGrp="1"/>
          </p:cNvSpPr>
          <p:nvPr>
            <p:ph type="ctrTitle"/>
          </p:nvPr>
        </p:nvSpPr>
        <p:spPr>
          <a:xfrm>
            <a:off x="609600" y="2317769"/>
            <a:ext cx="4636000" cy="2222462"/>
          </a:xfrm>
          <a:prstGeom prst="rect">
            <a:avLst/>
          </a:prstGeom>
        </p:spPr>
        <p:txBody>
          <a:bodyPr spcFirstLastPara="1" wrap="square" lIns="0" tIns="0" rIns="0" bIns="0" anchor="ctr" anchorCtr="0">
            <a:noAutofit/>
          </a:bodyPr>
          <a:lstStyle>
            <a:lvl1pPr lvl="0" rtl="0">
              <a:spcBef>
                <a:spcPts val="0"/>
              </a:spcBef>
              <a:spcAft>
                <a:spcPts val="0"/>
              </a:spcAft>
              <a:buSzPts val="4200"/>
              <a:buNone/>
              <a:defRPr sz="4800">
                <a:solidFill>
                  <a:schemeClr val="accent1"/>
                </a:solidFill>
              </a:defRPr>
            </a:lvl1pPr>
            <a:lvl2pPr lvl="1" rtl="0">
              <a:spcBef>
                <a:spcPts val="0"/>
              </a:spcBef>
              <a:spcAft>
                <a:spcPts val="0"/>
              </a:spcAft>
              <a:buSzPts val="4200"/>
              <a:buNone/>
              <a:defRPr sz="5600"/>
            </a:lvl2pPr>
            <a:lvl3pPr lvl="2" rtl="0">
              <a:spcBef>
                <a:spcPts val="0"/>
              </a:spcBef>
              <a:spcAft>
                <a:spcPts val="0"/>
              </a:spcAft>
              <a:buSzPts val="4200"/>
              <a:buNone/>
              <a:defRPr sz="5600"/>
            </a:lvl3pPr>
            <a:lvl4pPr lvl="3" rtl="0">
              <a:spcBef>
                <a:spcPts val="0"/>
              </a:spcBef>
              <a:spcAft>
                <a:spcPts val="0"/>
              </a:spcAft>
              <a:buSzPts val="4200"/>
              <a:buNone/>
              <a:defRPr sz="5600"/>
            </a:lvl4pPr>
            <a:lvl5pPr lvl="4" rtl="0">
              <a:spcBef>
                <a:spcPts val="0"/>
              </a:spcBef>
              <a:spcAft>
                <a:spcPts val="0"/>
              </a:spcAft>
              <a:buSzPts val="4200"/>
              <a:buNone/>
              <a:defRPr sz="5600"/>
            </a:lvl5pPr>
            <a:lvl6pPr lvl="5" rtl="0">
              <a:spcBef>
                <a:spcPts val="0"/>
              </a:spcBef>
              <a:spcAft>
                <a:spcPts val="0"/>
              </a:spcAft>
              <a:buSzPts val="4200"/>
              <a:buNone/>
              <a:defRPr sz="5600"/>
            </a:lvl6pPr>
            <a:lvl7pPr lvl="6" rtl="0">
              <a:spcBef>
                <a:spcPts val="0"/>
              </a:spcBef>
              <a:spcAft>
                <a:spcPts val="0"/>
              </a:spcAft>
              <a:buSzPts val="4200"/>
              <a:buNone/>
              <a:defRPr sz="5600"/>
            </a:lvl7pPr>
            <a:lvl8pPr lvl="7" rtl="0">
              <a:spcBef>
                <a:spcPts val="0"/>
              </a:spcBef>
              <a:spcAft>
                <a:spcPts val="0"/>
              </a:spcAft>
              <a:buSzPts val="4200"/>
              <a:buNone/>
              <a:defRPr sz="5600"/>
            </a:lvl8pPr>
            <a:lvl9pPr lvl="8" rtl="0">
              <a:spcBef>
                <a:spcPts val="0"/>
              </a:spcBef>
              <a:spcAft>
                <a:spcPts val="0"/>
              </a:spcAft>
              <a:buSzPts val="4200"/>
              <a:buNone/>
              <a:defRPr sz="5600"/>
            </a:lvl9pPr>
          </a:lstStyle>
          <a:p>
            <a:r>
              <a:rPr lang="en-US"/>
              <a:t>Click to edit Master title style</a:t>
            </a:r>
            <a:endParaRPr dirty="0"/>
          </a:p>
        </p:txBody>
      </p:sp>
      <p:sp>
        <p:nvSpPr>
          <p:cNvPr id="10" name="Google Shape;12;p2">
            <a:extLst>
              <a:ext uri="{FF2B5EF4-FFF2-40B4-BE49-F238E27FC236}">
                <a16:creationId xmlns:a16="http://schemas.microsoft.com/office/drawing/2014/main" id="{BBF4B21D-E5A8-4D68-A56D-AB32AF199339}"/>
              </a:ext>
            </a:extLst>
          </p:cNvPr>
          <p:cNvSpPr/>
          <p:nvPr userDrawn="1"/>
        </p:nvSpPr>
        <p:spPr>
          <a:xfrm>
            <a:off x="5076762" y="1475127"/>
            <a:ext cx="2138317" cy="3907747"/>
          </a:xfrm>
          <a:custGeom>
            <a:avLst/>
            <a:gdLst/>
            <a:ahLst/>
            <a:cxnLst/>
            <a:rect l="l" t="t" r="r" b="b"/>
            <a:pathLst>
              <a:path w="1303852" h="2392498" extrusionOk="0">
                <a:moveTo>
                  <a:pt x="1040950" y="0"/>
                </a:moveTo>
                <a:lnTo>
                  <a:pt x="0" y="2392499"/>
                </a:lnTo>
                <a:lnTo>
                  <a:pt x="262902" y="2392499"/>
                </a:lnTo>
                <a:lnTo>
                  <a:pt x="1303852" y="0"/>
                </a:lnTo>
                <a:lnTo>
                  <a:pt x="1040950" y="0"/>
                </a:lnTo>
                <a:close/>
              </a:path>
            </a:pathLst>
          </a:custGeom>
          <a:solidFill>
            <a:schemeClr val="accent4">
              <a:lumMod val="40000"/>
              <a:lumOff val="60000"/>
            </a:schemeClr>
          </a:solidFill>
          <a:ln>
            <a:noFill/>
          </a:ln>
          <a:effectLst>
            <a:outerShdw blurRad="57150" dist="19050" algn="bl" rotWithShape="0">
              <a:schemeClr val="dk1">
                <a:alpha val="30000"/>
              </a:schemeClr>
            </a:outerShdw>
          </a:effectLst>
        </p:spPr>
        <p:txBody>
          <a:bodyPr spcFirstLastPara="1" wrap="square" lIns="121900" tIns="60933" rIns="121900" bIns="60933"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pic>
        <p:nvPicPr>
          <p:cNvPr id="12" name="Picture 11">
            <a:extLst>
              <a:ext uri="{FF2B5EF4-FFF2-40B4-BE49-F238E27FC236}">
                <a16:creationId xmlns:a16="http://schemas.microsoft.com/office/drawing/2014/main" id="{CCFE3BCB-5F94-4F67-BD20-56E2282ADDBC}"/>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pic>
        <p:nvPicPr>
          <p:cNvPr id="14" name="Picture 2" descr="eatright logo">
            <a:extLst>
              <a:ext uri="{FF2B5EF4-FFF2-40B4-BE49-F238E27FC236}">
                <a16:creationId xmlns:a16="http://schemas.microsoft.com/office/drawing/2014/main" id="{54FE2F90-A1F9-4B35-9BF2-EF3B3013F581}"/>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40093" y="6312603"/>
            <a:ext cx="691718" cy="431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35622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Section Divider White">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E00E3CD-A704-424D-8679-CFB155349802}"/>
              </a:ext>
            </a:extLst>
          </p:cNvPr>
          <p:cNvGraphicFramePr>
            <a:graphicFrameLocks noChangeAspect="1"/>
          </p:cNvGraphicFramePr>
          <p:nvPr userDrawn="1">
            <p:custDataLst>
              <p:tags r:id="rId1"/>
            </p:custDataLst>
            <p:extLst>
              <p:ext uri="{D42A27DB-BD31-4B8C-83A1-F6EECF244321}">
                <p14:modId xmlns:p14="http://schemas.microsoft.com/office/powerpoint/2010/main" val="10030162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4" name="Object 3" hidden="1">
                        <a:extLst>
                          <a:ext uri="{FF2B5EF4-FFF2-40B4-BE49-F238E27FC236}">
                            <a16:creationId xmlns:a16="http://schemas.microsoft.com/office/drawing/2014/main" id="{9E00E3CD-A704-424D-8679-CFB15534980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8" name="Oval 17">
            <a:extLst>
              <a:ext uri="{FF2B5EF4-FFF2-40B4-BE49-F238E27FC236}">
                <a16:creationId xmlns:a16="http://schemas.microsoft.com/office/drawing/2014/main" id="{33C2FF14-B9CD-44E9-B5B9-824E7EB9FBE6}"/>
              </a:ext>
            </a:extLst>
          </p:cNvPr>
          <p:cNvSpPr>
            <a:spLocks/>
          </p:cNvSpPr>
          <p:nvPr userDrawn="1"/>
        </p:nvSpPr>
        <p:spPr>
          <a:xfrm>
            <a:off x="340093" y="2493817"/>
            <a:ext cx="1870364" cy="18703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2" name="Slide Title"/>
          <p:cNvSpPr>
            <a:spLocks noGrp="1"/>
          </p:cNvSpPr>
          <p:nvPr>
            <p:ph type="title"/>
          </p:nvPr>
        </p:nvSpPr>
        <p:spPr>
          <a:xfrm>
            <a:off x="2500745" y="3121224"/>
            <a:ext cx="9351163" cy="615553"/>
          </a:xfrm>
        </p:spPr>
        <p:txBody>
          <a:bodyPr vert="horz" wrap="square" anchor="ctr">
            <a:spAutoFit/>
          </a:bodyPr>
          <a:lstStyle>
            <a:lvl1pPr>
              <a:defRPr sz="4000">
                <a:solidFill>
                  <a:schemeClr val="accent1"/>
                </a:solidFill>
              </a:defRPr>
            </a:lvl1p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376FF6D3-9405-472A-B97D-8D683E87CFC7}"/>
              </a:ext>
            </a:extLst>
          </p:cNvPr>
          <p:cNvSpPr>
            <a:spLocks noGrp="1"/>
          </p:cNvSpPr>
          <p:nvPr userDrawn="1">
            <p:ph type="body" sz="quarter" idx="10" hasCustomPrompt="1"/>
          </p:nvPr>
        </p:nvSpPr>
        <p:spPr>
          <a:xfrm>
            <a:off x="755101" y="3059667"/>
            <a:ext cx="1040349" cy="738664"/>
          </a:xfrm>
        </p:spPr>
        <p:txBody>
          <a:bodyPr wrap="none" anchor="ctr" anchorCtr="1">
            <a:spAutoFit/>
          </a:bodyPr>
          <a:lstStyle>
            <a:lvl1pPr marL="0" indent="0">
              <a:buNone/>
              <a:defRPr sz="4800">
                <a:solidFill>
                  <a:schemeClr val="bg1"/>
                </a:solidFill>
              </a:defRPr>
            </a:lvl1pPr>
          </a:lstStyle>
          <a:p>
            <a:pPr lvl="0"/>
            <a:r>
              <a:rPr lang="en-US" dirty="0"/>
              <a:t>&lt;#&gt;</a:t>
            </a:r>
          </a:p>
        </p:txBody>
      </p:sp>
      <p:pic>
        <p:nvPicPr>
          <p:cNvPr id="12" name="Picture 11">
            <a:extLst>
              <a:ext uri="{FF2B5EF4-FFF2-40B4-BE49-F238E27FC236}">
                <a16:creationId xmlns:a16="http://schemas.microsoft.com/office/drawing/2014/main" id="{15C82016-4203-411D-B1B9-7576364DBB84}"/>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pic>
        <p:nvPicPr>
          <p:cNvPr id="3" name="Picture 2" descr="Eatright Logo PNG Vector (SVG) ">
            <a:extLst>
              <a:ext uri="{FF2B5EF4-FFF2-40B4-BE49-F238E27FC236}">
                <a16:creationId xmlns:a16="http://schemas.microsoft.com/office/drawing/2014/main" id="{6DD508B3-B8CF-5764-F693-BBA5428A2C98}"/>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40093" y="6312603"/>
            <a:ext cx="691718" cy="43117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14">
            <a:extLst>
              <a:ext uri="{FF2B5EF4-FFF2-40B4-BE49-F238E27FC236}">
                <a16:creationId xmlns:a16="http://schemas.microsoft.com/office/drawing/2014/main" id="{069E644F-0A06-76C1-051E-EB4D734C3584}"/>
              </a:ext>
              <a:ext uri="{C183D7F6-B498-43B3-948B-1728B52AA6E4}">
                <adec:decorative xmlns:adec="http://schemas.microsoft.com/office/drawing/2017/decorative" val="1"/>
              </a:ext>
            </a:extLst>
          </p:cNvPr>
          <p:cNvSpPr/>
          <p:nvPr userDrawn="1"/>
        </p:nvSpPr>
        <p:spPr>
          <a:xfrm>
            <a:off x="1180601" y="6482469"/>
            <a:ext cx="10230416" cy="91440"/>
          </a:xfrm>
          <a:prstGeom prst="roundRect">
            <a:avLst>
              <a:gd name="adj" fmla="val 50000"/>
            </a:avLst>
          </a:prstGeom>
          <a:gradFill flip="none" rotWithShape="1">
            <a:gsLst>
              <a:gs pos="0">
                <a:schemeClr val="accent1"/>
              </a:gs>
              <a:gs pos="100000">
                <a:schemeClr val="accent4">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D945AB80-77D3-37E1-0112-2D253FA95C5B}"/>
              </a:ext>
            </a:extLst>
          </p:cNvPr>
          <p:cNvSpPr txBox="1">
            <a:spLocks/>
          </p:cNvSpPr>
          <p:nvPr userDrawn="1"/>
        </p:nvSpPr>
        <p:spPr>
          <a:xfrm>
            <a:off x="11588267" y="6373769"/>
            <a:ext cx="308840" cy="308840"/>
          </a:xfrm>
          <a:prstGeom prst="ellipse">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fld id="{FB2857D4-DF14-4ED6-B98D-650175A372FC}" type="slidenum">
              <a:rPr lang="en-US" sz="1000" smtClean="0">
                <a:solidFill>
                  <a:schemeClr val="tx1"/>
                </a:solidFill>
              </a:rPr>
              <a:pPr lvl="0"/>
              <a:t>‹#›</a:t>
            </a:fld>
            <a:endParaRPr lang="en-US" sz="1000" dirty="0">
              <a:solidFill>
                <a:schemeClr val="tx1"/>
              </a:solidFill>
            </a:endParaRPr>
          </a:p>
        </p:txBody>
      </p:sp>
    </p:spTree>
    <p:extLst>
      <p:ext uri="{BB962C8B-B14F-4D97-AF65-F5344CB8AC3E}">
        <p14:creationId xmlns:p14="http://schemas.microsoft.com/office/powerpoint/2010/main" val="33597948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Section Divider Contrast">
    <p:bg>
      <p:bgPr>
        <a:solidFill>
          <a:schemeClr val="accent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E00E3CD-A704-424D-8679-CFB155349802}"/>
              </a:ext>
            </a:extLst>
          </p:cNvPr>
          <p:cNvGraphicFramePr>
            <a:graphicFrameLocks noChangeAspect="1"/>
          </p:cNvGraphicFramePr>
          <p:nvPr userDrawn="1">
            <p:custDataLst>
              <p:tags r:id="rId1"/>
            </p:custDataLst>
            <p:extLst>
              <p:ext uri="{D42A27DB-BD31-4B8C-83A1-F6EECF244321}">
                <p14:modId xmlns:p14="http://schemas.microsoft.com/office/powerpoint/2010/main" val="32888039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4" name="Object 3" hidden="1">
                        <a:extLst>
                          <a:ext uri="{FF2B5EF4-FFF2-40B4-BE49-F238E27FC236}">
                            <a16:creationId xmlns:a16="http://schemas.microsoft.com/office/drawing/2014/main" id="{9E00E3CD-A704-424D-8679-CFB15534980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8" name="Oval 17">
            <a:extLst>
              <a:ext uri="{FF2B5EF4-FFF2-40B4-BE49-F238E27FC236}">
                <a16:creationId xmlns:a16="http://schemas.microsoft.com/office/drawing/2014/main" id="{33C2FF14-B9CD-44E9-B5B9-824E7EB9FBE6}"/>
              </a:ext>
            </a:extLst>
          </p:cNvPr>
          <p:cNvSpPr>
            <a:spLocks/>
          </p:cNvSpPr>
          <p:nvPr userDrawn="1"/>
        </p:nvSpPr>
        <p:spPr>
          <a:xfrm>
            <a:off x="340093" y="2493817"/>
            <a:ext cx="1870364" cy="1870364"/>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2" name="Slide Title"/>
          <p:cNvSpPr>
            <a:spLocks noGrp="1"/>
          </p:cNvSpPr>
          <p:nvPr>
            <p:ph type="title"/>
          </p:nvPr>
        </p:nvSpPr>
        <p:spPr>
          <a:xfrm>
            <a:off x="2500745" y="3121224"/>
            <a:ext cx="9351163" cy="615553"/>
          </a:xfrm>
        </p:spPr>
        <p:txBody>
          <a:bodyPr vert="horz" wrap="square" anchor="ctr">
            <a:spAutoFit/>
          </a:bodyPr>
          <a:lstStyle>
            <a:lvl1pPr>
              <a:defRPr sz="4000">
                <a:solidFill>
                  <a:schemeClr val="bg1"/>
                </a:solidFill>
              </a:defRPr>
            </a:lvl1p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376FF6D3-9405-472A-B97D-8D683E87CFC7}"/>
              </a:ext>
            </a:extLst>
          </p:cNvPr>
          <p:cNvSpPr>
            <a:spLocks noGrp="1"/>
          </p:cNvSpPr>
          <p:nvPr userDrawn="1">
            <p:ph type="body" sz="quarter" idx="10" hasCustomPrompt="1"/>
          </p:nvPr>
        </p:nvSpPr>
        <p:spPr>
          <a:xfrm>
            <a:off x="755101" y="3059667"/>
            <a:ext cx="1040349" cy="738664"/>
          </a:xfrm>
        </p:spPr>
        <p:txBody>
          <a:bodyPr wrap="none" anchor="ctr" anchorCtr="1">
            <a:spAutoFit/>
          </a:bodyPr>
          <a:lstStyle>
            <a:lvl1pPr marL="0" indent="0">
              <a:buNone/>
              <a:defRPr sz="4800">
                <a:solidFill>
                  <a:schemeClr val="tx1"/>
                </a:solidFill>
              </a:defRPr>
            </a:lvl1pPr>
          </a:lstStyle>
          <a:p>
            <a:pPr lvl="0"/>
            <a:r>
              <a:rPr lang="en-US" dirty="0"/>
              <a:t>&lt;#&gt;</a:t>
            </a:r>
          </a:p>
        </p:txBody>
      </p:sp>
      <p:pic>
        <p:nvPicPr>
          <p:cNvPr id="13" name="Picture 12">
            <a:extLst>
              <a:ext uri="{FF2B5EF4-FFF2-40B4-BE49-F238E27FC236}">
                <a16:creationId xmlns:a16="http://schemas.microsoft.com/office/drawing/2014/main" id="{6BF9F2A5-AB21-4604-9E15-409B06DBE8DD}"/>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pic>
        <p:nvPicPr>
          <p:cNvPr id="14" name="Picture 2" descr="eatright logo">
            <a:extLst>
              <a:ext uri="{FF2B5EF4-FFF2-40B4-BE49-F238E27FC236}">
                <a16:creationId xmlns:a16="http://schemas.microsoft.com/office/drawing/2014/main" id="{916EA5F2-4F10-4B8B-95E1-73C96CBAB2D2}"/>
              </a:ext>
            </a:extLst>
          </p:cNvPr>
          <p:cNvPicPr>
            <a:picLocks noChangeAspect="1" noChangeArrowheads="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40093" y="6312603"/>
            <a:ext cx="691718" cy="431172"/>
          </a:xfrm>
          <a:prstGeom prst="rect">
            <a:avLst/>
          </a:prstGeom>
          <a:noFill/>
          <a:extLst>
            <a:ext uri="{909E8E84-426E-40DD-AFC4-6F175D3DCCD1}">
              <a14:hiddenFill xmlns:a14="http://schemas.microsoft.com/office/drawing/2010/main">
                <a:solidFill>
                  <a:srgbClr val="FFFFFF"/>
                </a:solidFill>
              </a14:hiddenFill>
            </a:ext>
          </a:extLst>
        </p:spPr>
      </p:pic>
      <p:sp>
        <p:nvSpPr>
          <p:cNvPr id="15" name="Slide Number Placeholder 5">
            <a:extLst>
              <a:ext uri="{FF2B5EF4-FFF2-40B4-BE49-F238E27FC236}">
                <a16:creationId xmlns:a16="http://schemas.microsoft.com/office/drawing/2014/main" id="{B3889CD4-221C-47F5-AE23-FFCC4215A82C}"/>
              </a:ext>
            </a:extLst>
          </p:cNvPr>
          <p:cNvSpPr txBox="1">
            <a:spLocks/>
          </p:cNvSpPr>
          <p:nvPr userDrawn="1"/>
        </p:nvSpPr>
        <p:spPr>
          <a:xfrm>
            <a:off x="11588267" y="6373769"/>
            <a:ext cx="308840" cy="308840"/>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fld id="{FB2857D4-DF14-4ED6-B98D-650175A372FC}" type="slidenum">
              <a:rPr lang="en-US" sz="1000" smtClean="0">
                <a:solidFill>
                  <a:schemeClr val="bg1"/>
                </a:solidFill>
              </a:rPr>
              <a:pPr lvl="0"/>
              <a:t>‹#›</a:t>
            </a:fld>
            <a:endParaRPr lang="en-US" sz="1000" dirty="0">
              <a:solidFill>
                <a:schemeClr val="bg1"/>
              </a:solidFill>
            </a:endParaRPr>
          </a:p>
        </p:txBody>
      </p:sp>
      <p:sp>
        <p:nvSpPr>
          <p:cNvPr id="3" name="Rectangle: Rounded Corners 10">
            <a:extLst>
              <a:ext uri="{FF2B5EF4-FFF2-40B4-BE49-F238E27FC236}">
                <a16:creationId xmlns:a16="http://schemas.microsoft.com/office/drawing/2014/main" id="{101CFAF0-8F16-F9EA-ED06-40DF7EF565D1}"/>
              </a:ext>
              <a:ext uri="{C183D7F6-B498-43B3-948B-1728B52AA6E4}">
                <adec:decorative xmlns:adec="http://schemas.microsoft.com/office/drawing/2017/decorative" val="1"/>
              </a:ext>
            </a:extLst>
          </p:cNvPr>
          <p:cNvSpPr/>
          <p:nvPr userDrawn="1"/>
        </p:nvSpPr>
        <p:spPr>
          <a:xfrm>
            <a:off x="1180601" y="6482469"/>
            <a:ext cx="10230416" cy="91440"/>
          </a:xfrm>
          <a:prstGeom prst="roundRect">
            <a:avLst>
              <a:gd name="adj" fmla="val 50000"/>
            </a:avLst>
          </a:prstGeom>
          <a:gradFill flip="none" rotWithShape="1">
            <a:gsLst>
              <a:gs pos="0">
                <a:schemeClr val="accent1">
                  <a:lumMod val="60000"/>
                  <a:lumOff val="40000"/>
                  <a:alpha val="30269"/>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49344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all Out">
    <p:bg>
      <p:bgPr>
        <a:solidFill>
          <a:schemeClr val="accent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E00E3CD-A704-424D-8679-CFB155349802}"/>
              </a:ext>
            </a:extLst>
          </p:cNvPr>
          <p:cNvGraphicFramePr>
            <a:graphicFrameLocks noChangeAspect="1"/>
          </p:cNvGraphicFramePr>
          <p:nvPr userDrawn="1">
            <p:custDataLst>
              <p:tags r:id="rId1"/>
            </p:custDataLst>
            <p:extLst>
              <p:ext uri="{D42A27DB-BD31-4B8C-83A1-F6EECF244321}">
                <p14:modId xmlns:p14="http://schemas.microsoft.com/office/powerpoint/2010/main" val="38503259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4" name="Object 3" hidden="1">
                        <a:extLst>
                          <a:ext uri="{FF2B5EF4-FFF2-40B4-BE49-F238E27FC236}">
                            <a16:creationId xmlns:a16="http://schemas.microsoft.com/office/drawing/2014/main" id="{9E00E3CD-A704-424D-8679-CFB15534980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Slide Title"/>
          <p:cNvSpPr>
            <a:spLocks noGrp="1"/>
          </p:cNvSpPr>
          <p:nvPr>
            <p:ph type="title" hasCustomPrompt="1"/>
          </p:nvPr>
        </p:nvSpPr>
        <p:spPr>
          <a:xfrm>
            <a:off x="1527792" y="3121224"/>
            <a:ext cx="9136416" cy="615553"/>
          </a:xfrm>
        </p:spPr>
        <p:txBody>
          <a:bodyPr vert="horz" wrap="square" anchor="ctr">
            <a:spAutoFit/>
          </a:bodyPr>
          <a:lstStyle>
            <a:lvl1pPr algn="ctr">
              <a:defRPr sz="4000">
                <a:solidFill>
                  <a:schemeClr val="bg1"/>
                </a:solidFill>
              </a:defRPr>
            </a:lvl1pPr>
          </a:lstStyle>
          <a:p>
            <a:r>
              <a:rPr lang="en-US" dirty="0"/>
              <a:t>Key message </a:t>
            </a:r>
          </a:p>
        </p:txBody>
      </p:sp>
      <p:pic>
        <p:nvPicPr>
          <p:cNvPr id="8" name="Picture 7">
            <a:extLst>
              <a:ext uri="{FF2B5EF4-FFF2-40B4-BE49-F238E27FC236}">
                <a16:creationId xmlns:a16="http://schemas.microsoft.com/office/drawing/2014/main" id="{64684B87-7CC5-4D76-9058-790A7B708A99}"/>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pic>
        <p:nvPicPr>
          <p:cNvPr id="10" name="Picture 2" descr="eatright logo">
            <a:extLst>
              <a:ext uri="{FF2B5EF4-FFF2-40B4-BE49-F238E27FC236}">
                <a16:creationId xmlns:a16="http://schemas.microsoft.com/office/drawing/2014/main" id="{B5562CF6-0AF8-493F-9AA3-2F1FA6DFF4D7}"/>
              </a:ext>
            </a:extLst>
          </p:cNvPr>
          <p:cNvPicPr>
            <a:picLocks noChangeAspect="1" noChangeArrowheads="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40093" y="6312603"/>
            <a:ext cx="691718" cy="431172"/>
          </a:xfrm>
          <a:prstGeom prst="rect">
            <a:avLst/>
          </a:prstGeom>
          <a:noFill/>
          <a:extLst>
            <a:ext uri="{909E8E84-426E-40DD-AFC4-6F175D3DCCD1}">
              <a14:hiddenFill xmlns:a14="http://schemas.microsoft.com/office/drawing/2010/main">
                <a:solidFill>
                  <a:srgbClr val="FFFFFF"/>
                </a:solidFill>
              </a14:hiddenFill>
            </a:ext>
          </a:extLst>
        </p:spPr>
      </p:pic>
      <p:sp>
        <p:nvSpPr>
          <p:cNvPr id="11" name="Slide Number Placeholder 5">
            <a:extLst>
              <a:ext uri="{FF2B5EF4-FFF2-40B4-BE49-F238E27FC236}">
                <a16:creationId xmlns:a16="http://schemas.microsoft.com/office/drawing/2014/main" id="{D5B83802-6B2E-4AD2-9C56-32E4476C24FA}"/>
              </a:ext>
            </a:extLst>
          </p:cNvPr>
          <p:cNvSpPr txBox="1">
            <a:spLocks/>
          </p:cNvSpPr>
          <p:nvPr userDrawn="1"/>
        </p:nvSpPr>
        <p:spPr>
          <a:xfrm>
            <a:off x="11588267" y="6373769"/>
            <a:ext cx="308840" cy="308840"/>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fld id="{FB2857D4-DF14-4ED6-B98D-650175A372FC}" type="slidenum">
              <a:rPr lang="en-US" sz="1000" smtClean="0">
                <a:solidFill>
                  <a:schemeClr val="bg1"/>
                </a:solidFill>
              </a:rPr>
              <a:pPr lvl="0"/>
              <a:t>‹#›</a:t>
            </a:fld>
            <a:endParaRPr lang="en-US" sz="1000" dirty="0">
              <a:solidFill>
                <a:schemeClr val="bg1"/>
              </a:solidFill>
            </a:endParaRPr>
          </a:p>
        </p:txBody>
      </p:sp>
      <p:sp>
        <p:nvSpPr>
          <p:cNvPr id="3" name="Rectangle: Rounded Corners 10">
            <a:extLst>
              <a:ext uri="{FF2B5EF4-FFF2-40B4-BE49-F238E27FC236}">
                <a16:creationId xmlns:a16="http://schemas.microsoft.com/office/drawing/2014/main" id="{6F4FD87C-8BFF-2514-08E8-B7F9707A6D88}"/>
              </a:ext>
              <a:ext uri="{C183D7F6-B498-43B3-948B-1728B52AA6E4}">
                <adec:decorative xmlns:adec="http://schemas.microsoft.com/office/drawing/2017/decorative" val="1"/>
              </a:ext>
            </a:extLst>
          </p:cNvPr>
          <p:cNvSpPr/>
          <p:nvPr userDrawn="1"/>
        </p:nvSpPr>
        <p:spPr>
          <a:xfrm>
            <a:off x="1180601" y="6482469"/>
            <a:ext cx="10230416" cy="91440"/>
          </a:xfrm>
          <a:prstGeom prst="roundRect">
            <a:avLst>
              <a:gd name="adj" fmla="val 50000"/>
            </a:avLst>
          </a:prstGeom>
          <a:gradFill flip="none" rotWithShape="1">
            <a:gsLst>
              <a:gs pos="0">
                <a:schemeClr val="accent1">
                  <a:lumMod val="60000"/>
                  <a:lumOff val="40000"/>
                  <a:alpha val="30269"/>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09760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am Slid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9220BE4-767D-4B5F-8A54-E18D412F9C7C}"/>
              </a:ext>
            </a:extLst>
          </p:cNvPr>
          <p:cNvGraphicFramePr>
            <a:graphicFrameLocks noChangeAspect="1"/>
          </p:cNvGraphicFramePr>
          <p:nvPr userDrawn="1">
            <p:custDataLst>
              <p:tags r:id="rId1"/>
            </p:custDataLst>
            <p:extLst>
              <p:ext uri="{D42A27DB-BD31-4B8C-83A1-F6EECF244321}">
                <p14:modId xmlns:p14="http://schemas.microsoft.com/office/powerpoint/2010/main" val="21665824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7" name="Object 6" hidden="1">
                        <a:extLst>
                          <a:ext uri="{FF2B5EF4-FFF2-40B4-BE49-F238E27FC236}">
                            <a16:creationId xmlns:a16="http://schemas.microsoft.com/office/drawing/2014/main" id="{09220BE4-767D-4B5F-8A54-E18D412F9C7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CEC6790-E65B-4EB6-81FF-A6C8A128544E}"/>
              </a:ext>
            </a:extLst>
          </p:cNvPr>
          <p:cNvSpPr>
            <a:spLocks noGrp="1"/>
          </p:cNvSpPr>
          <p:nvPr>
            <p:ph type="title"/>
          </p:nvPr>
        </p:nvSpPr>
        <p:spPr>
          <a:xfrm>
            <a:off x="340093" y="527632"/>
            <a:ext cx="11511814" cy="492443"/>
          </a:xfrm>
        </p:spPr>
        <p:txBody>
          <a:bodyPr vert="horz" lIns="0" tIns="0" rIns="0" bIns="0" rtlCol="0" anchor="ctr" anchorCtr="0">
            <a:spAutoFit/>
          </a:bodyPr>
          <a:lstStyle>
            <a:lvl1pPr>
              <a:defRPr lang="en-US" dirty="0">
                <a:ea typeface="Cambria" panose="02040503050406030204" pitchFamily="18" charset="0"/>
              </a:defRPr>
            </a:lvl1pPr>
          </a:lstStyle>
          <a:p>
            <a:pPr lvl="0"/>
            <a:r>
              <a:rPr lang="en-US"/>
              <a:t>Click to edit Master title style</a:t>
            </a:r>
            <a:endParaRPr lang="en-US" dirty="0"/>
          </a:p>
        </p:txBody>
      </p:sp>
      <p:sp>
        <p:nvSpPr>
          <p:cNvPr id="4" name="그림 개체 틀 2">
            <a:extLst>
              <a:ext uri="{FF2B5EF4-FFF2-40B4-BE49-F238E27FC236}">
                <a16:creationId xmlns:a16="http://schemas.microsoft.com/office/drawing/2014/main" id="{127CE447-A642-4D81-98BA-CE38C786C147}"/>
              </a:ext>
            </a:extLst>
          </p:cNvPr>
          <p:cNvSpPr>
            <a:spLocks noGrp="1"/>
          </p:cNvSpPr>
          <p:nvPr>
            <p:ph type="pic" sz="quarter" idx="15" hasCustomPrompt="1"/>
          </p:nvPr>
        </p:nvSpPr>
        <p:spPr>
          <a:xfrm>
            <a:off x="873679" y="1325400"/>
            <a:ext cx="1307340" cy="1308087"/>
          </a:xfrm>
          <a:prstGeom prst="ellipse">
            <a:avLst/>
          </a:prstGeom>
          <a:pattFill prst="pct10">
            <a:fgClr>
              <a:schemeClr val="bg1">
                <a:lumMod val="75000"/>
              </a:schemeClr>
            </a:fgClr>
            <a:bgClr>
              <a:schemeClr val="bg1">
                <a:lumMod val="95000"/>
              </a:schemeClr>
            </a:bgClr>
          </a:pattFill>
        </p:spPr>
        <p:txBody>
          <a:bodyPr tIns="720000" anchor="ctr" anchorCtr="1"/>
          <a:lstStyle>
            <a:lvl1pPr marL="228600" marR="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lang="ko-KR" altLang="en-US" sz="1000"/>
            </a:lvl1pPr>
          </a:lstStyle>
          <a:p>
            <a:pPr marL="228600" marR="0" lvl="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a:pPr>
            <a:r>
              <a:rPr lang="en-US" altLang="ko-KR" dirty="0"/>
              <a:t>Click icon to add picture</a:t>
            </a:r>
            <a:endParaRPr lang="ko-KR" altLang="en-US" dirty="0"/>
          </a:p>
        </p:txBody>
      </p:sp>
      <p:sp>
        <p:nvSpPr>
          <p:cNvPr id="5" name="그림 개체 틀 2">
            <a:extLst>
              <a:ext uri="{FF2B5EF4-FFF2-40B4-BE49-F238E27FC236}">
                <a16:creationId xmlns:a16="http://schemas.microsoft.com/office/drawing/2014/main" id="{4320FEFD-9FA3-44B9-A15E-9E80101380D3}"/>
              </a:ext>
            </a:extLst>
          </p:cNvPr>
          <p:cNvSpPr>
            <a:spLocks noGrp="1"/>
          </p:cNvSpPr>
          <p:nvPr>
            <p:ph type="pic" sz="quarter" idx="16" hasCustomPrompt="1"/>
          </p:nvPr>
        </p:nvSpPr>
        <p:spPr>
          <a:xfrm>
            <a:off x="6449573" y="1325400"/>
            <a:ext cx="1307340" cy="1308087"/>
          </a:xfrm>
          <a:prstGeom prst="ellipse">
            <a:avLst/>
          </a:prstGeom>
          <a:pattFill prst="pct10">
            <a:fgClr>
              <a:schemeClr val="bg1">
                <a:lumMod val="75000"/>
              </a:schemeClr>
            </a:fgClr>
            <a:bgClr>
              <a:schemeClr val="bg1">
                <a:lumMod val="95000"/>
              </a:schemeClr>
            </a:bgClr>
          </a:pattFill>
        </p:spPr>
        <p:txBody>
          <a:bodyPr tIns="720000" anchor="ctr" anchorCtr="1"/>
          <a:lstStyle>
            <a:lvl1pPr marL="228600" marR="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lang="ko-KR" altLang="en-US" sz="1000"/>
            </a:lvl1pPr>
          </a:lstStyle>
          <a:p>
            <a:pPr marL="228600" marR="0" lvl="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a:pPr>
            <a:r>
              <a:rPr lang="en-US" altLang="ko-KR" dirty="0"/>
              <a:t>Click icon to add picture</a:t>
            </a:r>
            <a:endParaRPr lang="ko-KR" altLang="en-US" dirty="0"/>
          </a:p>
        </p:txBody>
      </p:sp>
      <p:sp>
        <p:nvSpPr>
          <p:cNvPr id="6" name="그림 개체 틀 2">
            <a:extLst>
              <a:ext uri="{FF2B5EF4-FFF2-40B4-BE49-F238E27FC236}">
                <a16:creationId xmlns:a16="http://schemas.microsoft.com/office/drawing/2014/main" id="{677B01DD-AAD3-4EBA-B123-321D82696DF1}"/>
              </a:ext>
            </a:extLst>
          </p:cNvPr>
          <p:cNvSpPr>
            <a:spLocks noGrp="1"/>
          </p:cNvSpPr>
          <p:nvPr>
            <p:ph type="pic" sz="quarter" idx="17" hasCustomPrompt="1"/>
          </p:nvPr>
        </p:nvSpPr>
        <p:spPr>
          <a:xfrm>
            <a:off x="873679" y="3790007"/>
            <a:ext cx="1307340" cy="1308087"/>
          </a:xfrm>
          <a:prstGeom prst="ellipse">
            <a:avLst/>
          </a:prstGeom>
          <a:pattFill prst="pct10">
            <a:fgClr>
              <a:schemeClr val="bg1">
                <a:lumMod val="75000"/>
              </a:schemeClr>
            </a:fgClr>
            <a:bgClr>
              <a:schemeClr val="bg1">
                <a:lumMod val="95000"/>
              </a:schemeClr>
            </a:bgClr>
          </a:pattFill>
        </p:spPr>
        <p:txBody>
          <a:bodyPr tIns="720000" anchor="ctr" anchorCtr="1"/>
          <a:lstStyle>
            <a:lvl1pPr marL="228600" marR="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lang="ko-KR" altLang="en-US" sz="1000"/>
            </a:lvl1pPr>
          </a:lstStyle>
          <a:p>
            <a:pPr marL="228600" marR="0" lvl="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a:pPr>
            <a:r>
              <a:rPr lang="en-US" altLang="ko-KR" dirty="0"/>
              <a:t>Click icon to add picture</a:t>
            </a:r>
            <a:endParaRPr lang="ko-KR" altLang="en-US" dirty="0"/>
          </a:p>
        </p:txBody>
      </p:sp>
      <p:sp>
        <p:nvSpPr>
          <p:cNvPr id="8" name="그림 개체 틀 2">
            <a:extLst>
              <a:ext uri="{FF2B5EF4-FFF2-40B4-BE49-F238E27FC236}">
                <a16:creationId xmlns:a16="http://schemas.microsoft.com/office/drawing/2014/main" id="{1A34FF60-2F1E-421A-9713-1FDFC1B40F8D}"/>
              </a:ext>
            </a:extLst>
          </p:cNvPr>
          <p:cNvSpPr>
            <a:spLocks noGrp="1"/>
          </p:cNvSpPr>
          <p:nvPr>
            <p:ph type="pic" sz="quarter" idx="18" hasCustomPrompt="1"/>
          </p:nvPr>
        </p:nvSpPr>
        <p:spPr>
          <a:xfrm>
            <a:off x="6449573" y="3790007"/>
            <a:ext cx="1307340" cy="1308087"/>
          </a:xfrm>
          <a:prstGeom prst="ellipse">
            <a:avLst/>
          </a:prstGeom>
          <a:pattFill prst="pct10">
            <a:fgClr>
              <a:schemeClr val="bg1">
                <a:lumMod val="75000"/>
              </a:schemeClr>
            </a:fgClr>
            <a:bgClr>
              <a:schemeClr val="bg1">
                <a:lumMod val="95000"/>
              </a:schemeClr>
            </a:bgClr>
          </a:pattFill>
        </p:spPr>
        <p:txBody>
          <a:bodyPr tIns="720000" anchor="ctr" anchorCtr="1"/>
          <a:lstStyle>
            <a:lvl1pPr marL="228600" marR="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lang="ko-KR" altLang="en-US" sz="1000"/>
            </a:lvl1pPr>
          </a:lstStyle>
          <a:p>
            <a:pPr marL="228600" marR="0" lvl="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a:pPr>
            <a:r>
              <a:rPr lang="en-US" altLang="ko-KR" dirty="0"/>
              <a:t>Click icon to add picture</a:t>
            </a:r>
            <a:endParaRPr lang="ko-KR" altLang="en-US" dirty="0"/>
          </a:p>
        </p:txBody>
      </p:sp>
      <p:sp>
        <p:nvSpPr>
          <p:cNvPr id="9" name="그림 개체 틀 2">
            <a:extLst>
              <a:ext uri="{FF2B5EF4-FFF2-40B4-BE49-F238E27FC236}">
                <a16:creationId xmlns:a16="http://schemas.microsoft.com/office/drawing/2014/main" id="{BD92E7D9-0DED-4EAD-A879-DE20C6FEBA69}"/>
              </a:ext>
            </a:extLst>
          </p:cNvPr>
          <p:cNvSpPr>
            <a:spLocks noGrp="1"/>
          </p:cNvSpPr>
          <p:nvPr>
            <p:ph type="pic" sz="quarter" idx="19" hasCustomPrompt="1"/>
          </p:nvPr>
        </p:nvSpPr>
        <p:spPr>
          <a:xfrm>
            <a:off x="3661626" y="1325400"/>
            <a:ext cx="1307340" cy="1308087"/>
          </a:xfrm>
          <a:prstGeom prst="ellipse">
            <a:avLst/>
          </a:prstGeom>
          <a:pattFill prst="pct10">
            <a:fgClr>
              <a:schemeClr val="bg1">
                <a:lumMod val="75000"/>
              </a:schemeClr>
            </a:fgClr>
            <a:bgClr>
              <a:schemeClr val="bg1">
                <a:lumMod val="95000"/>
              </a:schemeClr>
            </a:bgClr>
          </a:pattFill>
        </p:spPr>
        <p:txBody>
          <a:bodyPr tIns="720000" anchor="ctr" anchorCtr="1"/>
          <a:lstStyle>
            <a:lvl1pPr marL="228600" marR="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lang="ko-KR" altLang="en-US" sz="1000"/>
            </a:lvl1pPr>
          </a:lstStyle>
          <a:p>
            <a:pPr marL="228600" marR="0" lvl="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a:pPr>
            <a:r>
              <a:rPr lang="en-US" altLang="ko-KR" dirty="0"/>
              <a:t>Click icon to add picture</a:t>
            </a:r>
            <a:endParaRPr lang="ko-KR" altLang="en-US" dirty="0"/>
          </a:p>
        </p:txBody>
      </p:sp>
      <p:sp>
        <p:nvSpPr>
          <p:cNvPr id="10" name="그림 개체 틀 2">
            <a:extLst>
              <a:ext uri="{FF2B5EF4-FFF2-40B4-BE49-F238E27FC236}">
                <a16:creationId xmlns:a16="http://schemas.microsoft.com/office/drawing/2014/main" id="{2D54484E-9793-4069-9F0C-A340F3FB4690}"/>
              </a:ext>
            </a:extLst>
          </p:cNvPr>
          <p:cNvSpPr>
            <a:spLocks noGrp="1"/>
          </p:cNvSpPr>
          <p:nvPr>
            <p:ph type="pic" sz="quarter" idx="20" hasCustomPrompt="1"/>
          </p:nvPr>
        </p:nvSpPr>
        <p:spPr>
          <a:xfrm>
            <a:off x="9237519" y="1325400"/>
            <a:ext cx="1307340" cy="1308087"/>
          </a:xfrm>
          <a:prstGeom prst="ellipse">
            <a:avLst/>
          </a:prstGeom>
          <a:pattFill prst="pct10">
            <a:fgClr>
              <a:schemeClr val="bg1">
                <a:lumMod val="75000"/>
              </a:schemeClr>
            </a:fgClr>
            <a:bgClr>
              <a:schemeClr val="bg1">
                <a:lumMod val="95000"/>
              </a:schemeClr>
            </a:bgClr>
          </a:pattFill>
        </p:spPr>
        <p:txBody>
          <a:bodyPr tIns="720000" anchor="ctr" anchorCtr="1"/>
          <a:lstStyle>
            <a:lvl1pPr marL="228600" marR="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lang="ko-KR" altLang="en-US" sz="1000"/>
            </a:lvl1pPr>
          </a:lstStyle>
          <a:p>
            <a:pPr marL="228600" marR="0" lvl="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a:pPr>
            <a:r>
              <a:rPr lang="en-US" altLang="ko-KR" dirty="0"/>
              <a:t>Click icon to add picture</a:t>
            </a:r>
            <a:endParaRPr lang="ko-KR" altLang="en-US" dirty="0"/>
          </a:p>
        </p:txBody>
      </p:sp>
      <p:sp>
        <p:nvSpPr>
          <p:cNvPr id="11" name="그림 개체 틀 2">
            <a:extLst>
              <a:ext uri="{FF2B5EF4-FFF2-40B4-BE49-F238E27FC236}">
                <a16:creationId xmlns:a16="http://schemas.microsoft.com/office/drawing/2014/main" id="{0E2FD197-77A2-4D9C-9660-BC1BE4AF484B}"/>
              </a:ext>
            </a:extLst>
          </p:cNvPr>
          <p:cNvSpPr>
            <a:spLocks noGrp="1"/>
          </p:cNvSpPr>
          <p:nvPr>
            <p:ph type="pic" sz="quarter" idx="21" hasCustomPrompt="1"/>
          </p:nvPr>
        </p:nvSpPr>
        <p:spPr>
          <a:xfrm>
            <a:off x="3661626" y="3790007"/>
            <a:ext cx="1307340" cy="1308087"/>
          </a:xfrm>
          <a:prstGeom prst="ellipse">
            <a:avLst/>
          </a:prstGeom>
          <a:pattFill prst="pct10">
            <a:fgClr>
              <a:schemeClr val="bg1">
                <a:lumMod val="75000"/>
              </a:schemeClr>
            </a:fgClr>
            <a:bgClr>
              <a:schemeClr val="bg1">
                <a:lumMod val="95000"/>
              </a:schemeClr>
            </a:bgClr>
          </a:pattFill>
        </p:spPr>
        <p:txBody>
          <a:bodyPr tIns="720000" anchor="ctr" anchorCtr="1"/>
          <a:lstStyle>
            <a:lvl1pPr marL="228600" marR="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lang="ko-KR" altLang="en-US" sz="1000"/>
            </a:lvl1pPr>
          </a:lstStyle>
          <a:p>
            <a:pPr marL="228600" marR="0" lvl="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a:pPr>
            <a:r>
              <a:rPr lang="en-US" altLang="ko-KR" dirty="0"/>
              <a:t>Click icon to add picture</a:t>
            </a:r>
            <a:endParaRPr lang="ko-KR" altLang="en-US" dirty="0"/>
          </a:p>
        </p:txBody>
      </p:sp>
      <p:sp>
        <p:nvSpPr>
          <p:cNvPr id="12" name="그림 개체 틀 2">
            <a:extLst>
              <a:ext uri="{FF2B5EF4-FFF2-40B4-BE49-F238E27FC236}">
                <a16:creationId xmlns:a16="http://schemas.microsoft.com/office/drawing/2014/main" id="{C9A83A7E-5F60-41D1-8897-EA3531A3ADF0}"/>
              </a:ext>
            </a:extLst>
          </p:cNvPr>
          <p:cNvSpPr>
            <a:spLocks noGrp="1"/>
          </p:cNvSpPr>
          <p:nvPr>
            <p:ph type="pic" sz="quarter" idx="22" hasCustomPrompt="1"/>
          </p:nvPr>
        </p:nvSpPr>
        <p:spPr>
          <a:xfrm>
            <a:off x="9237519" y="3790007"/>
            <a:ext cx="1307340" cy="1308087"/>
          </a:xfrm>
          <a:prstGeom prst="ellipse">
            <a:avLst/>
          </a:prstGeom>
          <a:pattFill prst="pct10">
            <a:fgClr>
              <a:schemeClr val="bg1">
                <a:lumMod val="75000"/>
              </a:schemeClr>
            </a:fgClr>
            <a:bgClr>
              <a:schemeClr val="bg1">
                <a:lumMod val="95000"/>
              </a:schemeClr>
            </a:bgClr>
          </a:pattFill>
        </p:spPr>
        <p:txBody>
          <a:bodyPr tIns="720000" anchor="ctr" anchorCtr="1"/>
          <a:lstStyle>
            <a:lvl1pPr marL="228600" marR="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lang="ko-KR" altLang="en-US" sz="1000"/>
            </a:lvl1pPr>
          </a:lstStyle>
          <a:p>
            <a:pPr marL="228600" marR="0" lvl="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a:pPr>
            <a:r>
              <a:rPr lang="en-US" altLang="ko-KR" dirty="0"/>
              <a:t>Click icon to add picture</a:t>
            </a:r>
            <a:endParaRPr lang="ko-KR" altLang="en-US" dirty="0"/>
          </a:p>
        </p:txBody>
      </p:sp>
    </p:spTree>
    <p:extLst>
      <p:ext uri="{BB962C8B-B14F-4D97-AF65-F5344CB8AC3E}">
        <p14:creationId xmlns:p14="http://schemas.microsoft.com/office/powerpoint/2010/main" val="124700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9220BE4-767D-4B5F-8A54-E18D412F9C7C}"/>
              </a:ext>
            </a:extLst>
          </p:cNvPr>
          <p:cNvGraphicFramePr>
            <a:graphicFrameLocks noChangeAspect="1"/>
          </p:cNvGraphicFramePr>
          <p:nvPr userDrawn="1">
            <p:custDataLst>
              <p:tags r:id="rId1"/>
            </p:custDataLst>
            <p:extLst>
              <p:ext uri="{D42A27DB-BD31-4B8C-83A1-F6EECF244321}">
                <p14:modId xmlns:p14="http://schemas.microsoft.com/office/powerpoint/2010/main" val="19172501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7" name="Object 6" hidden="1">
                        <a:extLst>
                          <a:ext uri="{FF2B5EF4-FFF2-40B4-BE49-F238E27FC236}">
                            <a16:creationId xmlns:a16="http://schemas.microsoft.com/office/drawing/2014/main" id="{09220BE4-767D-4B5F-8A54-E18D412F9C7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CEC6790-E65B-4EB6-81FF-A6C8A128544E}"/>
              </a:ext>
            </a:extLst>
          </p:cNvPr>
          <p:cNvSpPr>
            <a:spLocks noGrp="1"/>
          </p:cNvSpPr>
          <p:nvPr>
            <p:ph type="title" hasCustomPrompt="1"/>
          </p:nvPr>
        </p:nvSpPr>
        <p:spPr>
          <a:xfrm>
            <a:off x="340093" y="281411"/>
            <a:ext cx="11511814" cy="984885"/>
          </a:xfrm>
        </p:spPr>
        <p:txBody>
          <a:bodyPr vert="horz" lIns="0" tIns="0" rIns="0" bIns="0" rtlCol="0" anchor="ctr" anchorCtr="0">
            <a:spAutoFit/>
          </a:bodyPr>
          <a:lstStyle>
            <a:lvl1pPr>
              <a:defRPr lang="en-US" dirty="0">
                <a:ea typeface="Cambria" panose="02040503050406030204" pitchFamily="18" charset="0"/>
              </a:defRPr>
            </a:lvl1pPr>
          </a:lstStyle>
          <a:p>
            <a:pPr lvl="0"/>
            <a:r>
              <a:rPr lang="en-US" dirty="0"/>
              <a:t>Two lines </a:t>
            </a:r>
            <a:br>
              <a:rPr lang="en-US" dirty="0"/>
            </a:br>
            <a:r>
              <a:rPr lang="en-US" dirty="0"/>
              <a:t>Slide title</a:t>
            </a:r>
          </a:p>
        </p:txBody>
      </p:sp>
      <p:sp>
        <p:nvSpPr>
          <p:cNvPr id="16" name="Text Placeholder 9">
            <a:extLst>
              <a:ext uri="{FF2B5EF4-FFF2-40B4-BE49-F238E27FC236}">
                <a16:creationId xmlns:a16="http://schemas.microsoft.com/office/drawing/2014/main" id="{46A2E252-59C9-45CC-AE2B-05C6EA875891}"/>
              </a:ext>
            </a:extLst>
          </p:cNvPr>
          <p:cNvSpPr>
            <a:spLocks noGrp="1"/>
          </p:cNvSpPr>
          <p:nvPr>
            <p:ph type="body" sz="quarter" idx="11"/>
          </p:nvPr>
        </p:nvSpPr>
        <p:spPr>
          <a:xfrm>
            <a:off x="340093" y="1579347"/>
            <a:ext cx="11511814" cy="1846659"/>
          </a:xfrm>
        </p:spPr>
        <p:txBody>
          <a:bodyPr/>
          <a:lstStyle>
            <a:lvl1pPr marL="0" indent="0">
              <a:spcAft>
                <a:spcPts val="600"/>
              </a:spcAft>
              <a:buNone/>
              <a:defRPr/>
            </a:lvl1pPr>
            <a:lvl2pPr marL="228600" indent="-228600">
              <a:spcAft>
                <a:spcPts val="600"/>
              </a:spcAft>
              <a:defRPr/>
            </a:lvl2pPr>
            <a:lvl3pPr marL="457200" indent="-228600">
              <a:spcAft>
                <a:spcPts val="600"/>
              </a:spcAft>
              <a:defRPr/>
            </a:lvl3pPr>
            <a:lvl4pPr marL="685800" indent="-228600">
              <a:spcAft>
                <a:spcPts val="600"/>
              </a:spcAft>
              <a:buFont typeface="Arial" panose="020B0604020202020204" pitchFamily="34" charset="0"/>
              <a:buChar char="•"/>
              <a:defRPr/>
            </a:lvl4pPr>
            <a:lvl5pPr>
              <a:spcAft>
                <a:spcPts val="600"/>
              </a:spcAft>
              <a:defRPr/>
            </a:lvl5pPr>
            <a:lvl6pPr>
              <a:spcAft>
                <a:spcPts val="600"/>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14" name="Picture 13">
            <a:extLst>
              <a:ext uri="{FF2B5EF4-FFF2-40B4-BE49-F238E27FC236}">
                <a16:creationId xmlns:a16="http://schemas.microsoft.com/office/drawing/2014/main" id="{3B5813B1-8A60-42D8-8DE1-F6D5A8CAEEEE}"/>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sp>
        <p:nvSpPr>
          <p:cNvPr id="19" name="Rectangle: Rounded Corners 18">
            <a:extLst>
              <a:ext uri="{FF2B5EF4-FFF2-40B4-BE49-F238E27FC236}">
                <a16:creationId xmlns:a16="http://schemas.microsoft.com/office/drawing/2014/main" id="{871F122C-A9BF-4CE6-93B2-E227572893B6}"/>
              </a:ext>
              <a:ext uri="{C183D7F6-B498-43B3-948B-1728B52AA6E4}">
                <adec:decorative xmlns:adec="http://schemas.microsoft.com/office/drawing/2017/decorative" val="1"/>
              </a:ext>
            </a:extLst>
          </p:cNvPr>
          <p:cNvSpPr>
            <a:spLocks/>
          </p:cNvSpPr>
          <p:nvPr userDrawn="1"/>
        </p:nvSpPr>
        <p:spPr>
          <a:xfrm>
            <a:off x="130174" y="281411"/>
            <a:ext cx="99897" cy="984885"/>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95721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2 Layout">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9220BE4-767D-4B5F-8A54-E18D412F9C7C}"/>
              </a:ext>
            </a:extLst>
          </p:cNvPr>
          <p:cNvGraphicFramePr>
            <a:graphicFrameLocks noChangeAspect="1"/>
          </p:cNvGraphicFramePr>
          <p:nvPr userDrawn="1">
            <p:custDataLst>
              <p:tags r:id="rId1"/>
            </p:custDataLst>
            <p:extLst>
              <p:ext uri="{D42A27DB-BD31-4B8C-83A1-F6EECF244321}">
                <p14:modId xmlns:p14="http://schemas.microsoft.com/office/powerpoint/2010/main" val="41655677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7" name="Object 6" hidden="1">
                        <a:extLst>
                          <a:ext uri="{FF2B5EF4-FFF2-40B4-BE49-F238E27FC236}">
                            <a16:creationId xmlns:a16="http://schemas.microsoft.com/office/drawing/2014/main" id="{09220BE4-767D-4B5F-8A54-E18D412F9C7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4B483931-D654-4291-940B-2485BF9C2F7F}"/>
              </a:ext>
            </a:extLst>
          </p:cNvPr>
          <p:cNvSpPr/>
          <p:nvPr userDrawn="1"/>
        </p:nvSpPr>
        <p:spPr>
          <a:xfrm>
            <a:off x="6092952" y="-1"/>
            <a:ext cx="6099048" cy="68579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CEC6790-E65B-4EB6-81FF-A6C8A128544E}"/>
              </a:ext>
            </a:extLst>
          </p:cNvPr>
          <p:cNvSpPr>
            <a:spLocks noGrp="1"/>
          </p:cNvSpPr>
          <p:nvPr>
            <p:ph type="title"/>
          </p:nvPr>
        </p:nvSpPr>
        <p:spPr>
          <a:xfrm>
            <a:off x="340093" y="527632"/>
            <a:ext cx="5561943" cy="492443"/>
          </a:xfrm>
        </p:spPr>
        <p:txBody>
          <a:bodyPr vert="horz" lIns="0" tIns="0" rIns="0" bIns="0" rtlCol="0" anchor="ctr" anchorCtr="0">
            <a:spAutoFit/>
          </a:bodyPr>
          <a:lstStyle>
            <a:lvl1pPr>
              <a:defRPr lang="en-US" dirty="0">
                <a:ea typeface="Cambria" panose="02040503050406030204" pitchFamily="18" charset="0"/>
              </a:defRPr>
            </a:lvl1pPr>
          </a:lstStyle>
          <a:p>
            <a:pPr lvl="0"/>
            <a:r>
              <a:rPr lang="en-US"/>
              <a:t>Click to edit Master title style</a:t>
            </a:r>
            <a:endParaRPr lang="en-US" dirty="0"/>
          </a:p>
        </p:txBody>
      </p:sp>
      <p:sp>
        <p:nvSpPr>
          <p:cNvPr id="21" name="Text Placeholder 9">
            <a:extLst>
              <a:ext uri="{FF2B5EF4-FFF2-40B4-BE49-F238E27FC236}">
                <a16:creationId xmlns:a16="http://schemas.microsoft.com/office/drawing/2014/main" id="{AA0A62A3-2580-45CA-83BE-58D2450D9676}"/>
              </a:ext>
            </a:extLst>
          </p:cNvPr>
          <p:cNvSpPr>
            <a:spLocks noGrp="1"/>
          </p:cNvSpPr>
          <p:nvPr>
            <p:ph type="body" sz="quarter" idx="12"/>
          </p:nvPr>
        </p:nvSpPr>
        <p:spPr>
          <a:xfrm>
            <a:off x="340094" y="1384614"/>
            <a:ext cx="5561943" cy="1846659"/>
          </a:xfrm>
        </p:spPr>
        <p:txBody>
          <a:bodyPr>
            <a:spAutoFit/>
          </a:bodyPr>
          <a:lstStyle>
            <a:lvl1pPr marL="0" indent="0">
              <a:spcAft>
                <a:spcPts val="600"/>
              </a:spcAft>
              <a:buNone/>
              <a:defRPr/>
            </a:lvl1pPr>
            <a:lvl2pPr marL="228600" indent="-228600">
              <a:spcAft>
                <a:spcPts val="600"/>
              </a:spcAft>
              <a:defRPr/>
            </a:lvl2pPr>
            <a:lvl3pPr marL="457200" indent="-228600">
              <a:spcAft>
                <a:spcPts val="600"/>
              </a:spcAft>
              <a:defRPr/>
            </a:lvl3pPr>
            <a:lvl4pPr marL="685800" indent="-228600">
              <a:spcAft>
                <a:spcPts val="600"/>
              </a:spcAft>
              <a:buFont typeface="Arial" panose="020B0604020202020204" pitchFamily="34" charset="0"/>
              <a:buChar char="•"/>
              <a:defRPr/>
            </a:lvl4pPr>
            <a:lvl5pPr>
              <a:spcAft>
                <a:spcPts val="600"/>
              </a:spcAft>
              <a:defRPr/>
            </a:lvl5pPr>
            <a:lvl6pPr>
              <a:spcAft>
                <a:spcPts val="600"/>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2" name="Text Placeholder 9">
            <a:extLst>
              <a:ext uri="{FF2B5EF4-FFF2-40B4-BE49-F238E27FC236}">
                <a16:creationId xmlns:a16="http://schemas.microsoft.com/office/drawing/2014/main" id="{7197E876-A21D-4C61-B48F-5C64C5E0A23C}"/>
              </a:ext>
            </a:extLst>
          </p:cNvPr>
          <p:cNvSpPr>
            <a:spLocks noGrp="1"/>
          </p:cNvSpPr>
          <p:nvPr>
            <p:ph type="body" sz="quarter" idx="13"/>
          </p:nvPr>
        </p:nvSpPr>
        <p:spPr>
          <a:xfrm>
            <a:off x="6361504" y="1384614"/>
            <a:ext cx="5561943" cy="1846659"/>
          </a:xfrm>
        </p:spPr>
        <p:txBody>
          <a:bodyPr>
            <a:spAutoFit/>
          </a:bodyPr>
          <a:lstStyle>
            <a:lvl1pPr marL="0" indent="0">
              <a:spcAft>
                <a:spcPts val="600"/>
              </a:spcAft>
              <a:buNone/>
              <a:defRPr>
                <a:solidFill>
                  <a:schemeClr val="bg1"/>
                </a:solidFill>
              </a:defRPr>
            </a:lvl1pPr>
            <a:lvl2pPr marL="228600" indent="-228600">
              <a:spcAft>
                <a:spcPts val="600"/>
              </a:spcAft>
              <a:defRPr>
                <a:solidFill>
                  <a:schemeClr val="bg1"/>
                </a:solidFill>
              </a:defRPr>
            </a:lvl2pPr>
            <a:lvl3pPr marL="457200" indent="-228600">
              <a:spcAft>
                <a:spcPts val="600"/>
              </a:spcAft>
              <a:defRPr>
                <a:solidFill>
                  <a:schemeClr val="bg1"/>
                </a:solidFill>
              </a:defRPr>
            </a:lvl3pPr>
            <a:lvl4pPr marL="685800" indent="-228600">
              <a:spcAft>
                <a:spcPts val="600"/>
              </a:spcAft>
              <a:buFont typeface="Arial" panose="020B0604020202020204" pitchFamily="34" charset="0"/>
              <a:buChar char="•"/>
              <a:defRPr>
                <a:solidFill>
                  <a:schemeClr val="bg1"/>
                </a:solidFill>
              </a:defRPr>
            </a:lvl4pPr>
            <a:lvl5pPr>
              <a:spcAft>
                <a:spcPts val="600"/>
              </a:spcAft>
              <a:defRPr baseline="0">
                <a:solidFill>
                  <a:schemeClr val="bg1"/>
                </a:solidFill>
              </a:defRPr>
            </a:lvl5pPr>
            <a:lvl6pPr>
              <a:spcAft>
                <a:spcPts val="600"/>
              </a:spcAft>
              <a:defRPr>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18" name="Picture 17">
            <a:extLst>
              <a:ext uri="{FF2B5EF4-FFF2-40B4-BE49-F238E27FC236}">
                <a16:creationId xmlns:a16="http://schemas.microsoft.com/office/drawing/2014/main" id="{FF0E4F00-D032-495B-BEED-C22CBE540757}"/>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pic>
        <p:nvPicPr>
          <p:cNvPr id="14" name="Picture 2" descr="eatright logo">
            <a:extLst>
              <a:ext uri="{FF2B5EF4-FFF2-40B4-BE49-F238E27FC236}">
                <a16:creationId xmlns:a16="http://schemas.microsoft.com/office/drawing/2014/main" id="{41E90BF1-7FB0-42D6-806B-00C39E58CEAE}"/>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40093" y="6312603"/>
            <a:ext cx="691718" cy="431172"/>
          </a:xfrm>
          <a:prstGeom prst="rect">
            <a:avLst/>
          </a:prstGeom>
          <a:noFill/>
          <a:extLst>
            <a:ext uri="{909E8E84-426E-40DD-AFC4-6F175D3DCCD1}">
              <a14:hiddenFill xmlns:a14="http://schemas.microsoft.com/office/drawing/2010/main">
                <a:solidFill>
                  <a:srgbClr val="FFFFFF"/>
                </a:solidFill>
              </a14:hiddenFill>
            </a:ext>
          </a:extLst>
        </p:spPr>
      </p:pic>
      <p:sp>
        <p:nvSpPr>
          <p:cNvPr id="16" name="Slide Number Placeholder 5">
            <a:extLst>
              <a:ext uri="{FF2B5EF4-FFF2-40B4-BE49-F238E27FC236}">
                <a16:creationId xmlns:a16="http://schemas.microsoft.com/office/drawing/2014/main" id="{0237486E-CFE5-4644-BE51-5B934893AE34}"/>
              </a:ext>
            </a:extLst>
          </p:cNvPr>
          <p:cNvSpPr txBox="1">
            <a:spLocks/>
          </p:cNvSpPr>
          <p:nvPr userDrawn="1"/>
        </p:nvSpPr>
        <p:spPr>
          <a:xfrm>
            <a:off x="11588267" y="6373769"/>
            <a:ext cx="308840" cy="308840"/>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fld id="{FB2857D4-DF14-4ED6-B98D-650175A372FC}" type="slidenum">
              <a:rPr lang="en-US" sz="1000" smtClean="0">
                <a:solidFill>
                  <a:schemeClr val="bg1"/>
                </a:solidFill>
              </a:rPr>
              <a:pPr lvl="0"/>
              <a:t>‹#›</a:t>
            </a:fld>
            <a:endParaRPr lang="en-US" sz="1000" dirty="0">
              <a:solidFill>
                <a:schemeClr val="bg1"/>
              </a:solidFill>
            </a:endParaRPr>
          </a:p>
        </p:txBody>
      </p:sp>
      <p:sp>
        <p:nvSpPr>
          <p:cNvPr id="20" name="Rectangle: Rounded Corners 19">
            <a:extLst>
              <a:ext uri="{FF2B5EF4-FFF2-40B4-BE49-F238E27FC236}">
                <a16:creationId xmlns:a16="http://schemas.microsoft.com/office/drawing/2014/main" id="{F48A0DAE-A9BF-4348-8CE4-792CB063D7FA}"/>
              </a:ext>
            </a:extLst>
          </p:cNvPr>
          <p:cNvSpPr>
            <a:spLocks/>
          </p:cNvSpPr>
          <p:nvPr userDrawn="1"/>
        </p:nvSpPr>
        <p:spPr>
          <a:xfrm>
            <a:off x="130174" y="527632"/>
            <a:ext cx="99897" cy="49244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68742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1_1/2 Layout with Chart">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9220BE4-767D-4B5F-8A54-E18D412F9C7C}"/>
              </a:ext>
            </a:extLst>
          </p:cNvPr>
          <p:cNvGraphicFramePr>
            <a:graphicFrameLocks noChangeAspect="1"/>
          </p:cNvGraphicFramePr>
          <p:nvPr userDrawn="1">
            <p:custDataLst>
              <p:tags r:id="rId1"/>
            </p:custDataLst>
            <p:extLst>
              <p:ext uri="{D42A27DB-BD31-4B8C-83A1-F6EECF244321}">
                <p14:modId xmlns:p14="http://schemas.microsoft.com/office/powerpoint/2010/main" val="42656424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7" name="Object 6" hidden="1">
                        <a:extLst>
                          <a:ext uri="{FF2B5EF4-FFF2-40B4-BE49-F238E27FC236}">
                            <a16:creationId xmlns:a16="http://schemas.microsoft.com/office/drawing/2014/main" id="{09220BE4-767D-4B5F-8A54-E18D412F9C7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4B483931-D654-4291-940B-2485BF9C2F7F}"/>
              </a:ext>
            </a:extLst>
          </p:cNvPr>
          <p:cNvSpPr/>
          <p:nvPr userDrawn="1"/>
        </p:nvSpPr>
        <p:spPr>
          <a:xfrm>
            <a:off x="0" y="-1"/>
            <a:ext cx="6099048" cy="68579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CEC6790-E65B-4EB6-81FF-A6C8A128544E}"/>
              </a:ext>
            </a:extLst>
          </p:cNvPr>
          <p:cNvSpPr>
            <a:spLocks noGrp="1"/>
          </p:cNvSpPr>
          <p:nvPr>
            <p:ph type="title"/>
          </p:nvPr>
        </p:nvSpPr>
        <p:spPr>
          <a:xfrm>
            <a:off x="340093" y="527632"/>
            <a:ext cx="5561943" cy="492443"/>
          </a:xfrm>
        </p:spPr>
        <p:txBody>
          <a:bodyPr vert="horz" lIns="0" tIns="0" rIns="0" bIns="0" rtlCol="0" anchor="ctr" anchorCtr="0">
            <a:spAutoFit/>
          </a:bodyPr>
          <a:lstStyle>
            <a:lvl1pPr>
              <a:defRPr lang="en-US" sz="3200" dirty="0">
                <a:solidFill>
                  <a:schemeClr val="bg1"/>
                </a:solidFill>
                <a:ea typeface="Cambria" panose="02040503050406030204" pitchFamily="18" charset="0"/>
              </a:defRPr>
            </a:lvl1pPr>
          </a:lstStyle>
          <a:p>
            <a:pPr lvl="0"/>
            <a:r>
              <a:rPr lang="en-US"/>
              <a:t>Click to edit Master title style</a:t>
            </a:r>
            <a:endParaRPr lang="en-US" dirty="0"/>
          </a:p>
        </p:txBody>
      </p:sp>
      <p:sp>
        <p:nvSpPr>
          <p:cNvPr id="21" name="Text Placeholder 9">
            <a:extLst>
              <a:ext uri="{FF2B5EF4-FFF2-40B4-BE49-F238E27FC236}">
                <a16:creationId xmlns:a16="http://schemas.microsoft.com/office/drawing/2014/main" id="{AA0A62A3-2580-45CA-83BE-58D2450D9676}"/>
              </a:ext>
            </a:extLst>
          </p:cNvPr>
          <p:cNvSpPr>
            <a:spLocks noGrp="1"/>
          </p:cNvSpPr>
          <p:nvPr>
            <p:ph type="body" sz="quarter" idx="12"/>
          </p:nvPr>
        </p:nvSpPr>
        <p:spPr>
          <a:xfrm>
            <a:off x="340094" y="1384614"/>
            <a:ext cx="5561943" cy="1846659"/>
          </a:xfrm>
        </p:spPr>
        <p:txBody>
          <a:bodyPr>
            <a:spAutoFit/>
          </a:bodyPr>
          <a:lstStyle>
            <a:lvl1pPr marL="0" indent="0">
              <a:spcAft>
                <a:spcPts val="600"/>
              </a:spcAft>
              <a:buNone/>
              <a:defRPr>
                <a:solidFill>
                  <a:schemeClr val="bg1"/>
                </a:solidFill>
              </a:defRPr>
            </a:lvl1pPr>
            <a:lvl2pPr marL="228600" indent="-228600">
              <a:spcAft>
                <a:spcPts val="600"/>
              </a:spcAft>
              <a:defRPr>
                <a:solidFill>
                  <a:schemeClr val="bg1"/>
                </a:solidFill>
              </a:defRPr>
            </a:lvl2pPr>
            <a:lvl3pPr marL="457200" indent="-228600">
              <a:spcAft>
                <a:spcPts val="600"/>
              </a:spcAft>
              <a:defRPr>
                <a:solidFill>
                  <a:schemeClr val="bg1"/>
                </a:solidFill>
              </a:defRPr>
            </a:lvl3pPr>
            <a:lvl4pPr marL="685800" indent="-228600">
              <a:spcAft>
                <a:spcPts val="600"/>
              </a:spcAft>
              <a:buFont typeface="Arial" panose="020B0604020202020204" pitchFamily="34" charset="0"/>
              <a:buChar char="•"/>
              <a:defRPr>
                <a:solidFill>
                  <a:schemeClr val="bg1"/>
                </a:solidFill>
              </a:defRPr>
            </a:lvl4pPr>
            <a:lvl5pPr>
              <a:spcAft>
                <a:spcPts val="600"/>
              </a:spcAft>
              <a:defRPr baseline="0">
                <a:solidFill>
                  <a:schemeClr val="bg1"/>
                </a:solidFill>
              </a:defRPr>
            </a:lvl5pPr>
            <a:lvl6pPr>
              <a:spcAft>
                <a:spcPts val="600"/>
              </a:spcAft>
              <a:defRPr>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Chart Placeholder 4">
            <a:extLst>
              <a:ext uri="{FF2B5EF4-FFF2-40B4-BE49-F238E27FC236}">
                <a16:creationId xmlns:a16="http://schemas.microsoft.com/office/drawing/2014/main" id="{BE6ADA43-79D6-4C71-B1F1-ECD15A8A5D86}"/>
              </a:ext>
            </a:extLst>
          </p:cNvPr>
          <p:cNvSpPr>
            <a:spLocks noGrp="1"/>
          </p:cNvSpPr>
          <p:nvPr>
            <p:ph type="chart" sz="quarter" idx="14"/>
          </p:nvPr>
        </p:nvSpPr>
        <p:spPr>
          <a:xfrm>
            <a:off x="6361504" y="1384614"/>
            <a:ext cx="5490403" cy="4448150"/>
          </a:xfrm>
        </p:spPr>
        <p:txBody>
          <a:bodyPr anchor="ctr" anchorCtr="0">
            <a:noAutofit/>
          </a:bodyPr>
          <a:lstStyle>
            <a:lvl1pPr marL="0" indent="0" algn="ctr">
              <a:buFontTx/>
              <a:buNone/>
              <a:defRPr>
                <a:solidFill>
                  <a:schemeClr val="tx1"/>
                </a:solidFill>
              </a:defRPr>
            </a:lvl1pPr>
          </a:lstStyle>
          <a:p>
            <a:r>
              <a:rPr lang="en-US"/>
              <a:t>Click icon to add chart</a:t>
            </a:r>
            <a:endParaRPr lang="en-GB"/>
          </a:p>
        </p:txBody>
      </p:sp>
      <p:pic>
        <p:nvPicPr>
          <p:cNvPr id="18" name="Picture 17">
            <a:extLst>
              <a:ext uri="{FF2B5EF4-FFF2-40B4-BE49-F238E27FC236}">
                <a16:creationId xmlns:a16="http://schemas.microsoft.com/office/drawing/2014/main" id="{E5C7DFB5-A541-4740-A365-3404D355ACCF}"/>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pic>
        <p:nvPicPr>
          <p:cNvPr id="12" name="Picture 2" descr="eatright logo">
            <a:extLst>
              <a:ext uri="{FF2B5EF4-FFF2-40B4-BE49-F238E27FC236}">
                <a16:creationId xmlns:a16="http://schemas.microsoft.com/office/drawing/2014/main" id="{6A0E25C2-0519-40DE-9BA9-390E1B0F515F}"/>
              </a:ext>
            </a:extLst>
          </p:cNvPr>
          <p:cNvPicPr>
            <a:picLocks noChangeAspect="1" noChangeArrowheads="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40093" y="6312603"/>
            <a:ext cx="691718" cy="431172"/>
          </a:xfrm>
          <a:prstGeom prst="rect">
            <a:avLst/>
          </a:prstGeom>
          <a:noFill/>
          <a:extLst>
            <a:ext uri="{909E8E84-426E-40DD-AFC4-6F175D3DCCD1}">
              <a14:hiddenFill xmlns:a14="http://schemas.microsoft.com/office/drawing/2010/main">
                <a:solidFill>
                  <a:srgbClr val="FFFFFF"/>
                </a:solidFill>
              </a14:hiddenFill>
            </a:ext>
          </a:extLst>
        </p:spPr>
      </p:pic>
      <p:sp>
        <p:nvSpPr>
          <p:cNvPr id="14" name="Slide Number Placeholder 5">
            <a:extLst>
              <a:ext uri="{FF2B5EF4-FFF2-40B4-BE49-F238E27FC236}">
                <a16:creationId xmlns:a16="http://schemas.microsoft.com/office/drawing/2014/main" id="{561BC227-808A-4134-BC08-40F8345B3CCB}"/>
              </a:ext>
            </a:extLst>
          </p:cNvPr>
          <p:cNvSpPr txBox="1">
            <a:spLocks/>
          </p:cNvSpPr>
          <p:nvPr userDrawn="1"/>
        </p:nvSpPr>
        <p:spPr>
          <a:xfrm>
            <a:off x="11588267" y="6373769"/>
            <a:ext cx="308840" cy="308840"/>
          </a:xfrm>
          <a:prstGeom prst="ellipse">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fld id="{FB2857D4-DF14-4ED6-B98D-650175A372FC}" type="slidenum">
              <a:rPr lang="en-US" sz="1000" smtClean="0">
                <a:solidFill>
                  <a:schemeClr val="tx1"/>
                </a:solidFill>
              </a:rPr>
              <a:pPr lvl="0"/>
              <a:t>‹#›</a:t>
            </a:fld>
            <a:endParaRPr lang="en-US" sz="1000" dirty="0">
              <a:solidFill>
                <a:schemeClr val="tx1"/>
              </a:solidFill>
            </a:endParaRPr>
          </a:p>
        </p:txBody>
      </p:sp>
      <p:sp>
        <p:nvSpPr>
          <p:cNvPr id="17" name="Rectangle: Rounded Corners 16">
            <a:extLst>
              <a:ext uri="{FF2B5EF4-FFF2-40B4-BE49-F238E27FC236}">
                <a16:creationId xmlns:a16="http://schemas.microsoft.com/office/drawing/2014/main" id="{2242A28B-56C2-474C-B2C7-444D5F06A74E}"/>
              </a:ext>
              <a:ext uri="{C183D7F6-B498-43B3-948B-1728B52AA6E4}">
                <adec:decorative xmlns:adec="http://schemas.microsoft.com/office/drawing/2017/decorative" val="1"/>
              </a:ext>
            </a:extLst>
          </p:cNvPr>
          <p:cNvSpPr>
            <a:spLocks/>
          </p:cNvSpPr>
          <p:nvPr userDrawn="1"/>
        </p:nvSpPr>
        <p:spPr>
          <a:xfrm>
            <a:off x="130174" y="527632"/>
            <a:ext cx="99897" cy="49244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20599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2 Layout with Object">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9220BE4-767D-4B5F-8A54-E18D412F9C7C}"/>
              </a:ext>
            </a:extLst>
          </p:cNvPr>
          <p:cNvGraphicFramePr>
            <a:graphicFrameLocks noChangeAspect="1"/>
          </p:cNvGraphicFramePr>
          <p:nvPr userDrawn="1">
            <p:custDataLst>
              <p:tags r:id="rId1"/>
            </p:custDataLst>
            <p:extLst>
              <p:ext uri="{D42A27DB-BD31-4B8C-83A1-F6EECF244321}">
                <p14:modId xmlns:p14="http://schemas.microsoft.com/office/powerpoint/2010/main" val="20743422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7" name="Object 6" hidden="1">
                        <a:extLst>
                          <a:ext uri="{FF2B5EF4-FFF2-40B4-BE49-F238E27FC236}">
                            <a16:creationId xmlns:a16="http://schemas.microsoft.com/office/drawing/2014/main" id="{09220BE4-767D-4B5F-8A54-E18D412F9C7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4B483931-D654-4291-940B-2485BF9C2F7F}"/>
              </a:ext>
            </a:extLst>
          </p:cNvPr>
          <p:cNvSpPr/>
          <p:nvPr userDrawn="1"/>
        </p:nvSpPr>
        <p:spPr>
          <a:xfrm>
            <a:off x="6092952" y="-1"/>
            <a:ext cx="6099048" cy="68579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CEC6790-E65B-4EB6-81FF-A6C8A128544E}"/>
              </a:ext>
            </a:extLst>
          </p:cNvPr>
          <p:cNvSpPr>
            <a:spLocks noGrp="1"/>
          </p:cNvSpPr>
          <p:nvPr>
            <p:ph type="title"/>
          </p:nvPr>
        </p:nvSpPr>
        <p:spPr>
          <a:xfrm>
            <a:off x="340093" y="527632"/>
            <a:ext cx="5561943" cy="492443"/>
          </a:xfrm>
        </p:spPr>
        <p:txBody>
          <a:bodyPr vert="horz" lIns="0" tIns="0" rIns="0" bIns="0" rtlCol="0" anchor="ctr" anchorCtr="0">
            <a:spAutoFit/>
          </a:bodyPr>
          <a:lstStyle>
            <a:lvl1pPr>
              <a:defRPr lang="en-US" dirty="0">
                <a:ea typeface="Cambria" panose="02040503050406030204" pitchFamily="18" charset="0"/>
              </a:defRPr>
            </a:lvl1pPr>
          </a:lstStyle>
          <a:p>
            <a:pPr lvl="0"/>
            <a:r>
              <a:rPr lang="en-US"/>
              <a:t>Click to edit Master title style</a:t>
            </a:r>
            <a:endParaRPr lang="en-US" dirty="0"/>
          </a:p>
        </p:txBody>
      </p:sp>
      <p:sp>
        <p:nvSpPr>
          <p:cNvPr id="21" name="Text Placeholder 9">
            <a:extLst>
              <a:ext uri="{FF2B5EF4-FFF2-40B4-BE49-F238E27FC236}">
                <a16:creationId xmlns:a16="http://schemas.microsoft.com/office/drawing/2014/main" id="{AA0A62A3-2580-45CA-83BE-58D2450D9676}"/>
              </a:ext>
            </a:extLst>
          </p:cNvPr>
          <p:cNvSpPr>
            <a:spLocks noGrp="1"/>
          </p:cNvSpPr>
          <p:nvPr>
            <p:ph type="body" sz="quarter" idx="12"/>
          </p:nvPr>
        </p:nvSpPr>
        <p:spPr>
          <a:xfrm>
            <a:off x="340094" y="1384614"/>
            <a:ext cx="5561943" cy="1846659"/>
          </a:xfrm>
        </p:spPr>
        <p:txBody>
          <a:bodyPr>
            <a:spAutoFit/>
          </a:bodyPr>
          <a:lstStyle>
            <a:lvl1pPr marL="0" indent="0">
              <a:spcAft>
                <a:spcPts val="600"/>
              </a:spcAft>
              <a:buNone/>
              <a:defRPr/>
            </a:lvl1pPr>
            <a:lvl2pPr marL="228600" indent="-228600">
              <a:spcAft>
                <a:spcPts val="600"/>
              </a:spcAft>
              <a:defRPr/>
            </a:lvl2pPr>
            <a:lvl3pPr marL="457200" indent="-228600">
              <a:spcAft>
                <a:spcPts val="600"/>
              </a:spcAft>
              <a:defRPr/>
            </a:lvl3pPr>
            <a:lvl4pPr marL="685800" indent="-228600">
              <a:spcAft>
                <a:spcPts val="600"/>
              </a:spcAft>
              <a:buFont typeface="Arial" panose="020B0604020202020204" pitchFamily="34" charset="0"/>
              <a:buChar char="•"/>
              <a:defRPr/>
            </a:lvl4pPr>
            <a:lvl5pPr>
              <a:spcAft>
                <a:spcPts val="600"/>
              </a:spcAft>
              <a:defRPr/>
            </a:lvl5pPr>
            <a:lvl6pPr>
              <a:spcAft>
                <a:spcPts val="600"/>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8">
            <a:extLst>
              <a:ext uri="{FF2B5EF4-FFF2-40B4-BE49-F238E27FC236}">
                <a16:creationId xmlns:a16="http://schemas.microsoft.com/office/drawing/2014/main" id="{863DE679-EC93-451D-8750-2131923DD1DF}"/>
              </a:ext>
            </a:extLst>
          </p:cNvPr>
          <p:cNvSpPr>
            <a:spLocks noGrp="1"/>
          </p:cNvSpPr>
          <p:nvPr>
            <p:ph sz="quarter" idx="16"/>
          </p:nvPr>
        </p:nvSpPr>
        <p:spPr>
          <a:xfrm>
            <a:off x="6361504" y="1384614"/>
            <a:ext cx="5561943" cy="4448150"/>
          </a:xfrm>
        </p:spPr>
        <p:txBody>
          <a:bodyPr anchor="ctr" anchorCtr="0">
            <a:noAutofit/>
          </a:bodyPr>
          <a:lstStyle>
            <a:lvl1pPr marL="0" indent="0" algn="ctr">
              <a:buFontTx/>
              <a:buNone/>
              <a:defRPr>
                <a:solidFill>
                  <a:schemeClr val="bg1"/>
                </a:solidFill>
              </a:defRPr>
            </a:lvl1pPr>
          </a:lstStyle>
          <a:p>
            <a:pPr lvl="0"/>
            <a:r>
              <a:rPr lang="en-US"/>
              <a:t>Click to edit Master text styles</a:t>
            </a:r>
          </a:p>
        </p:txBody>
      </p:sp>
      <p:pic>
        <p:nvPicPr>
          <p:cNvPr id="22" name="Picture 21">
            <a:extLst>
              <a:ext uri="{FF2B5EF4-FFF2-40B4-BE49-F238E27FC236}">
                <a16:creationId xmlns:a16="http://schemas.microsoft.com/office/drawing/2014/main" id="{F56CBC54-10A0-423A-B7E7-E480FDCAC9BD}"/>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sp>
        <p:nvSpPr>
          <p:cNvPr id="14" name="Slide Number Placeholder 5">
            <a:extLst>
              <a:ext uri="{FF2B5EF4-FFF2-40B4-BE49-F238E27FC236}">
                <a16:creationId xmlns:a16="http://schemas.microsoft.com/office/drawing/2014/main" id="{46E08EF4-9C2D-4992-BA9C-E43BBC27237C}"/>
              </a:ext>
            </a:extLst>
          </p:cNvPr>
          <p:cNvSpPr txBox="1">
            <a:spLocks/>
          </p:cNvSpPr>
          <p:nvPr userDrawn="1"/>
        </p:nvSpPr>
        <p:spPr>
          <a:xfrm>
            <a:off x="11588267" y="6373769"/>
            <a:ext cx="308840" cy="308840"/>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fld id="{FB2857D4-DF14-4ED6-B98D-650175A372FC}" type="slidenum">
              <a:rPr lang="en-US" sz="1000" smtClean="0">
                <a:solidFill>
                  <a:schemeClr val="bg1"/>
                </a:solidFill>
              </a:rPr>
              <a:pPr lvl="0"/>
              <a:t>‹#›</a:t>
            </a:fld>
            <a:endParaRPr lang="en-US" sz="1000" dirty="0">
              <a:solidFill>
                <a:schemeClr val="bg1"/>
              </a:solidFill>
            </a:endParaRPr>
          </a:p>
        </p:txBody>
      </p:sp>
      <p:pic>
        <p:nvPicPr>
          <p:cNvPr id="16" name="Picture 2" descr="eatright logo">
            <a:extLst>
              <a:ext uri="{FF2B5EF4-FFF2-40B4-BE49-F238E27FC236}">
                <a16:creationId xmlns:a16="http://schemas.microsoft.com/office/drawing/2014/main" id="{445AB55F-2846-4805-ADA2-5CDF0F3DD430}"/>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40093" y="6312603"/>
            <a:ext cx="691718" cy="431172"/>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Rounded Corners 18">
            <a:extLst>
              <a:ext uri="{FF2B5EF4-FFF2-40B4-BE49-F238E27FC236}">
                <a16:creationId xmlns:a16="http://schemas.microsoft.com/office/drawing/2014/main" id="{D67283D5-99FC-458C-A8DC-56AC2958880A}"/>
              </a:ext>
              <a:ext uri="{C183D7F6-B498-43B3-948B-1728B52AA6E4}">
                <adec:decorative xmlns:adec="http://schemas.microsoft.com/office/drawing/2017/decorative" val="1"/>
              </a:ext>
            </a:extLst>
          </p:cNvPr>
          <p:cNvSpPr>
            <a:spLocks/>
          </p:cNvSpPr>
          <p:nvPr userDrawn="1"/>
        </p:nvSpPr>
        <p:spPr>
          <a:xfrm>
            <a:off x="130174" y="527632"/>
            <a:ext cx="99897" cy="49244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38458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1/2 Layout with Tabl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9220BE4-767D-4B5F-8A54-E18D412F9C7C}"/>
              </a:ext>
            </a:extLst>
          </p:cNvPr>
          <p:cNvGraphicFramePr>
            <a:graphicFrameLocks noChangeAspect="1"/>
          </p:cNvGraphicFramePr>
          <p:nvPr userDrawn="1">
            <p:custDataLst>
              <p:tags r:id="rId1"/>
            </p:custDataLst>
            <p:extLst>
              <p:ext uri="{D42A27DB-BD31-4B8C-83A1-F6EECF244321}">
                <p14:modId xmlns:p14="http://schemas.microsoft.com/office/powerpoint/2010/main" val="31704925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7" name="Object 6" hidden="1">
                        <a:extLst>
                          <a:ext uri="{FF2B5EF4-FFF2-40B4-BE49-F238E27FC236}">
                            <a16:creationId xmlns:a16="http://schemas.microsoft.com/office/drawing/2014/main" id="{09220BE4-767D-4B5F-8A54-E18D412F9C7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4B483931-D654-4291-940B-2485BF9C2F7F}"/>
              </a:ext>
            </a:extLst>
          </p:cNvPr>
          <p:cNvSpPr/>
          <p:nvPr userDrawn="1"/>
        </p:nvSpPr>
        <p:spPr>
          <a:xfrm>
            <a:off x="0" y="-1"/>
            <a:ext cx="6099048" cy="68579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CEC6790-E65B-4EB6-81FF-A6C8A128544E}"/>
              </a:ext>
            </a:extLst>
          </p:cNvPr>
          <p:cNvSpPr>
            <a:spLocks noGrp="1"/>
          </p:cNvSpPr>
          <p:nvPr>
            <p:ph type="title"/>
          </p:nvPr>
        </p:nvSpPr>
        <p:spPr>
          <a:xfrm>
            <a:off x="340093" y="527632"/>
            <a:ext cx="5561943" cy="492443"/>
          </a:xfrm>
        </p:spPr>
        <p:txBody>
          <a:bodyPr vert="horz" lIns="0" tIns="0" rIns="0" bIns="0" rtlCol="0" anchor="ctr" anchorCtr="0">
            <a:spAutoFit/>
          </a:bodyPr>
          <a:lstStyle>
            <a:lvl1pPr>
              <a:defRPr lang="en-US" sz="3200" dirty="0">
                <a:solidFill>
                  <a:schemeClr val="bg1"/>
                </a:solidFill>
                <a:ea typeface="Cambria" panose="02040503050406030204" pitchFamily="18" charset="0"/>
              </a:defRPr>
            </a:lvl1pPr>
          </a:lstStyle>
          <a:p>
            <a:pPr lvl="0"/>
            <a:r>
              <a:rPr lang="en-US"/>
              <a:t>Click to edit Master title style</a:t>
            </a:r>
            <a:endParaRPr lang="en-US" dirty="0"/>
          </a:p>
        </p:txBody>
      </p:sp>
      <p:sp>
        <p:nvSpPr>
          <p:cNvPr id="21" name="Text Placeholder 9">
            <a:extLst>
              <a:ext uri="{FF2B5EF4-FFF2-40B4-BE49-F238E27FC236}">
                <a16:creationId xmlns:a16="http://schemas.microsoft.com/office/drawing/2014/main" id="{AA0A62A3-2580-45CA-83BE-58D2450D9676}"/>
              </a:ext>
            </a:extLst>
          </p:cNvPr>
          <p:cNvSpPr>
            <a:spLocks noGrp="1"/>
          </p:cNvSpPr>
          <p:nvPr>
            <p:ph type="body" sz="quarter" idx="12"/>
          </p:nvPr>
        </p:nvSpPr>
        <p:spPr>
          <a:xfrm>
            <a:off x="340094" y="1384614"/>
            <a:ext cx="5561943" cy="1846659"/>
          </a:xfrm>
        </p:spPr>
        <p:txBody>
          <a:bodyPr>
            <a:spAutoFit/>
          </a:bodyPr>
          <a:lstStyle>
            <a:lvl1pPr marL="0" indent="0">
              <a:spcAft>
                <a:spcPts val="600"/>
              </a:spcAft>
              <a:buNone/>
              <a:defRPr>
                <a:solidFill>
                  <a:schemeClr val="bg1"/>
                </a:solidFill>
              </a:defRPr>
            </a:lvl1pPr>
            <a:lvl2pPr marL="228600" indent="-228600">
              <a:spcAft>
                <a:spcPts val="600"/>
              </a:spcAft>
              <a:defRPr>
                <a:solidFill>
                  <a:schemeClr val="bg1"/>
                </a:solidFill>
              </a:defRPr>
            </a:lvl2pPr>
            <a:lvl3pPr marL="457200" indent="-228600">
              <a:spcAft>
                <a:spcPts val="600"/>
              </a:spcAft>
              <a:defRPr>
                <a:solidFill>
                  <a:schemeClr val="bg1"/>
                </a:solidFill>
              </a:defRPr>
            </a:lvl3pPr>
            <a:lvl4pPr marL="685800" indent="-228600">
              <a:spcAft>
                <a:spcPts val="600"/>
              </a:spcAft>
              <a:buFont typeface="Arial" panose="020B0604020202020204" pitchFamily="34" charset="0"/>
              <a:buChar char="•"/>
              <a:defRPr baseline="0">
                <a:solidFill>
                  <a:schemeClr val="bg1"/>
                </a:solidFill>
              </a:defRPr>
            </a:lvl4pPr>
            <a:lvl5pPr>
              <a:spcAft>
                <a:spcPts val="600"/>
              </a:spcAft>
              <a:defRPr baseline="0">
                <a:solidFill>
                  <a:schemeClr val="bg1"/>
                </a:solidFill>
              </a:defRPr>
            </a:lvl5pPr>
            <a:lvl6pPr>
              <a:spcAft>
                <a:spcPts val="600"/>
              </a:spcAft>
              <a:defRPr>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Table Placeholder 5">
            <a:extLst>
              <a:ext uri="{FF2B5EF4-FFF2-40B4-BE49-F238E27FC236}">
                <a16:creationId xmlns:a16="http://schemas.microsoft.com/office/drawing/2014/main" id="{D5319680-19BE-4542-AF1B-7A73621CFE63}"/>
              </a:ext>
            </a:extLst>
          </p:cNvPr>
          <p:cNvSpPr>
            <a:spLocks noGrp="1"/>
          </p:cNvSpPr>
          <p:nvPr>
            <p:ph type="tbl" sz="quarter" idx="15"/>
          </p:nvPr>
        </p:nvSpPr>
        <p:spPr>
          <a:xfrm>
            <a:off x="6361504" y="1384614"/>
            <a:ext cx="5561943" cy="4448150"/>
          </a:xfrm>
        </p:spPr>
        <p:txBody>
          <a:bodyPr anchor="ctr" anchorCtr="1">
            <a:noAutofit/>
          </a:bodyPr>
          <a:lstStyle>
            <a:lvl1pPr marL="0" indent="0">
              <a:buFontTx/>
              <a:buNone/>
              <a:defRPr>
                <a:solidFill>
                  <a:schemeClr val="tx1"/>
                </a:solidFill>
              </a:defRPr>
            </a:lvl1pPr>
          </a:lstStyle>
          <a:p>
            <a:r>
              <a:rPr lang="en-US"/>
              <a:t>Click icon to add table</a:t>
            </a:r>
            <a:endParaRPr lang="en-GB" dirty="0"/>
          </a:p>
        </p:txBody>
      </p:sp>
      <p:pic>
        <p:nvPicPr>
          <p:cNvPr id="15" name="Picture 14">
            <a:extLst>
              <a:ext uri="{FF2B5EF4-FFF2-40B4-BE49-F238E27FC236}">
                <a16:creationId xmlns:a16="http://schemas.microsoft.com/office/drawing/2014/main" id="{30B5996E-4702-4DBF-9205-53A44896EECD}"/>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sp>
        <p:nvSpPr>
          <p:cNvPr id="16" name="Slide Number Placeholder 5">
            <a:extLst>
              <a:ext uri="{FF2B5EF4-FFF2-40B4-BE49-F238E27FC236}">
                <a16:creationId xmlns:a16="http://schemas.microsoft.com/office/drawing/2014/main" id="{AA748404-1510-4A57-A782-91DF51E8F9A2}"/>
              </a:ext>
            </a:extLst>
          </p:cNvPr>
          <p:cNvSpPr txBox="1">
            <a:spLocks/>
          </p:cNvSpPr>
          <p:nvPr userDrawn="1"/>
        </p:nvSpPr>
        <p:spPr>
          <a:xfrm>
            <a:off x="11588267" y="6373769"/>
            <a:ext cx="308840" cy="308840"/>
          </a:xfrm>
          <a:prstGeom prst="ellipse">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fld id="{FB2857D4-DF14-4ED6-B98D-650175A372FC}" type="slidenum">
              <a:rPr lang="en-US" sz="1000" smtClean="0">
                <a:solidFill>
                  <a:schemeClr val="tx1"/>
                </a:solidFill>
              </a:rPr>
              <a:pPr lvl="0"/>
              <a:t>‹#›</a:t>
            </a:fld>
            <a:endParaRPr lang="en-US" sz="1000" dirty="0">
              <a:solidFill>
                <a:schemeClr val="tx1"/>
              </a:solidFill>
            </a:endParaRPr>
          </a:p>
        </p:txBody>
      </p:sp>
      <p:pic>
        <p:nvPicPr>
          <p:cNvPr id="17" name="Picture 2" descr="eatright logo">
            <a:extLst>
              <a:ext uri="{FF2B5EF4-FFF2-40B4-BE49-F238E27FC236}">
                <a16:creationId xmlns:a16="http://schemas.microsoft.com/office/drawing/2014/main" id="{31E37711-96E0-4C10-8363-510D48DE57BD}"/>
              </a:ext>
            </a:extLst>
          </p:cNvPr>
          <p:cNvPicPr>
            <a:picLocks noChangeAspect="1" noChangeArrowheads="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40093" y="6312603"/>
            <a:ext cx="691718" cy="431172"/>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Rounded Corners 18">
            <a:extLst>
              <a:ext uri="{FF2B5EF4-FFF2-40B4-BE49-F238E27FC236}">
                <a16:creationId xmlns:a16="http://schemas.microsoft.com/office/drawing/2014/main" id="{04A3E101-3644-4590-987E-43105085A2B3}"/>
              </a:ext>
              <a:ext uri="{C183D7F6-B498-43B3-948B-1728B52AA6E4}">
                <adec:decorative xmlns:adec="http://schemas.microsoft.com/office/drawing/2017/decorative" val="1"/>
              </a:ext>
            </a:extLst>
          </p:cNvPr>
          <p:cNvSpPr>
            <a:spLocks/>
          </p:cNvSpPr>
          <p:nvPr userDrawn="1"/>
        </p:nvSpPr>
        <p:spPr>
          <a:xfrm>
            <a:off x="130174" y="527632"/>
            <a:ext cx="99897" cy="49244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9802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9220BE4-767D-4B5F-8A54-E18D412F9C7C}"/>
              </a:ext>
            </a:extLst>
          </p:cNvPr>
          <p:cNvGraphicFramePr>
            <a:graphicFrameLocks noChangeAspect="1"/>
          </p:cNvGraphicFramePr>
          <p:nvPr userDrawn="1">
            <p:custDataLst>
              <p:tags r:id="rId1"/>
            </p:custDataLst>
            <p:extLst>
              <p:ext uri="{D42A27DB-BD31-4B8C-83A1-F6EECF244321}">
                <p14:modId xmlns:p14="http://schemas.microsoft.com/office/powerpoint/2010/main" val="1616237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7" name="Object 6" hidden="1">
                        <a:extLst>
                          <a:ext uri="{FF2B5EF4-FFF2-40B4-BE49-F238E27FC236}">
                            <a16:creationId xmlns:a16="http://schemas.microsoft.com/office/drawing/2014/main" id="{09220BE4-767D-4B5F-8A54-E18D412F9C7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CEC6790-E65B-4EB6-81FF-A6C8A128544E}"/>
              </a:ext>
            </a:extLst>
          </p:cNvPr>
          <p:cNvSpPr>
            <a:spLocks noGrp="1"/>
          </p:cNvSpPr>
          <p:nvPr>
            <p:ph type="title"/>
          </p:nvPr>
        </p:nvSpPr>
        <p:spPr>
          <a:xfrm>
            <a:off x="340093" y="527632"/>
            <a:ext cx="11511814" cy="492443"/>
          </a:xfrm>
        </p:spPr>
        <p:txBody>
          <a:bodyPr vert="horz" lIns="0" tIns="0" rIns="0" bIns="0" rtlCol="0" anchor="ctr" anchorCtr="0">
            <a:spAutoFit/>
          </a:bodyPr>
          <a:lstStyle>
            <a:lvl1pPr>
              <a:defRPr lang="en-US" dirty="0">
                <a:ea typeface="Cambria" panose="02040503050406030204" pitchFamily="18" charset="0"/>
              </a:defRPr>
            </a:lvl1pPr>
          </a:lstStyle>
          <a:p>
            <a:pPr lvl="0"/>
            <a:r>
              <a:rPr lang="en-US"/>
              <a:t>Click to edit Master title style</a:t>
            </a:r>
            <a:endParaRPr lang="en-US" dirty="0"/>
          </a:p>
        </p:txBody>
      </p:sp>
      <p:sp>
        <p:nvSpPr>
          <p:cNvPr id="5" name="Textplatzhalter 5">
            <a:extLst>
              <a:ext uri="{FF2B5EF4-FFF2-40B4-BE49-F238E27FC236}">
                <a16:creationId xmlns:a16="http://schemas.microsoft.com/office/drawing/2014/main" id="{9A1647E7-A1D4-4A38-9DDE-BB6B1C288237}"/>
              </a:ext>
            </a:extLst>
          </p:cNvPr>
          <p:cNvSpPr>
            <a:spLocks noGrp="1"/>
          </p:cNvSpPr>
          <p:nvPr>
            <p:ph type="body" sz="quarter" idx="20" hasCustomPrompt="1"/>
          </p:nvPr>
        </p:nvSpPr>
        <p:spPr>
          <a:xfrm>
            <a:off x="340093" y="1461558"/>
            <a:ext cx="11511814" cy="4031873"/>
          </a:xfrm>
        </p:spPr>
        <p:txBody>
          <a:bodyPr/>
          <a:lstStyle>
            <a:lvl1pPr marL="342900" indent="-342900">
              <a:spcAft>
                <a:spcPts val="300"/>
              </a:spcAft>
              <a:buFont typeface="+mj-lt"/>
              <a:buAutoNum type="arabicPeriod"/>
              <a:defRPr sz="1400">
                <a:latin typeface="+mn-lt"/>
              </a:defRPr>
            </a:lvl1pPr>
            <a:lvl2pPr marL="685800" indent="-339725">
              <a:spcAft>
                <a:spcPts val="300"/>
              </a:spcAft>
              <a:buClrTx/>
              <a:buFont typeface="+mj-lt"/>
              <a:buAutoNum type="alphaLcPeriod"/>
              <a:defRPr sz="1400">
                <a:latin typeface="+mn-lt"/>
              </a:defRPr>
            </a:lvl2pPr>
            <a:lvl3pPr marL="1031875" indent="-346075">
              <a:spcAft>
                <a:spcPts val="300"/>
              </a:spcAft>
              <a:buFont typeface="Symbol" panose="05050102010706020507" pitchFamily="18" charset="2"/>
              <a:buChar char="-"/>
              <a:defRPr sz="1400">
                <a:latin typeface="+mn-lt"/>
              </a:defRPr>
            </a:lvl3pPr>
            <a:lvl4pPr marL="1031875" indent="-346075">
              <a:spcAft>
                <a:spcPts val="300"/>
              </a:spcAft>
              <a:buFont typeface="Symbol" panose="05050102010706020507" pitchFamily="18" charset="2"/>
              <a:buChar char="-"/>
              <a:defRPr sz="1400">
                <a:latin typeface="+mn-lt"/>
              </a:defRPr>
            </a:lvl4pPr>
            <a:lvl5pPr>
              <a:defRPr>
                <a:latin typeface="+mn-lt"/>
              </a:defRPr>
            </a:lvl5pPr>
          </a:lstStyle>
          <a:p>
            <a:pPr lvl="0"/>
            <a:r>
              <a:rPr lang="de-DE" dirty="0"/>
              <a:t>Insert text</a:t>
            </a:r>
          </a:p>
          <a:p>
            <a:pPr lvl="1"/>
            <a:r>
              <a:rPr lang="de-DE" dirty="0"/>
              <a:t>Insert text</a:t>
            </a:r>
          </a:p>
          <a:p>
            <a:pPr lvl="2"/>
            <a:r>
              <a:rPr lang="de-DE" dirty="0"/>
              <a:t>Insert text</a:t>
            </a:r>
          </a:p>
          <a:p>
            <a:pPr lvl="3"/>
            <a:r>
              <a:rPr lang="de-DE" dirty="0"/>
              <a:t>Insert text</a:t>
            </a:r>
          </a:p>
          <a:p>
            <a:pPr lvl="0"/>
            <a:r>
              <a:rPr lang="de-DE" dirty="0"/>
              <a:t>…</a:t>
            </a:r>
          </a:p>
          <a:p>
            <a:pPr lvl="0"/>
            <a:r>
              <a:rPr lang="de-DE" dirty="0"/>
              <a:t>…</a:t>
            </a:r>
          </a:p>
          <a:p>
            <a:pPr lvl="0"/>
            <a:r>
              <a:rPr lang="de-DE" dirty="0"/>
              <a:t>…</a:t>
            </a:r>
          </a:p>
          <a:p>
            <a:pPr lvl="0"/>
            <a:r>
              <a:rPr lang="de-DE" dirty="0"/>
              <a:t>…</a:t>
            </a:r>
          </a:p>
          <a:p>
            <a:pPr lvl="0"/>
            <a:r>
              <a:rPr lang="de-DE" dirty="0"/>
              <a:t>…</a:t>
            </a:r>
          </a:p>
          <a:p>
            <a:pPr lvl="0"/>
            <a:r>
              <a:rPr lang="de-DE" dirty="0"/>
              <a:t>…</a:t>
            </a:r>
          </a:p>
          <a:p>
            <a:pPr lvl="0"/>
            <a:r>
              <a:rPr lang="de-DE" dirty="0"/>
              <a:t>…</a:t>
            </a:r>
          </a:p>
          <a:p>
            <a:pPr lvl="0"/>
            <a:r>
              <a:rPr lang="de-DE" dirty="0"/>
              <a:t>…</a:t>
            </a:r>
          </a:p>
          <a:p>
            <a:pPr lvl="0"/>
            <a:r>
              <a:rPr lang="de-DE" dirty="0"/>
              <a:t>Topic ten</a:t>
            </a:r>
          </a:p>
        </p:txBody>
      </p:sp>
    </p:spTree>
    <p:extLst>
      <p:ext uri="{BB962C8B-B14F-4D97-AF65-F5344CB8AC3E}">
        <p14:creationId xmlns:p14="http://schemas.microsoft.com/office/powerpoint/2010/main" val="18214474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_Section Layou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E00E3CD-A704-424D-8679-CFB155349802}"/>
              </a:ext>
            </a:extLst>
          </p:cNvPr>
          <p:cNvGraphicFramePr>
            <a:graphicFrameLocks noChangeAspect="1"/>
          </p:cNvGraphicFramePr>
          <p:nvPr userDrawn="1">
            <p:custDataLst>
              <p:tags r:id="rId1"/>
            </p:custDataLst>
            <p:extLst>
              <p:ext uri="{D42A27DB-BD31-4B8C-83A1-F6EECF244321}">
                <p14:modId xmlns:p14="http://schemas.microsoft.com/office/powerpoint/2010/main" val="28056240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4" name="Object 3" hidden="1">
                        <a:extLst>
                          <a:ext uri="{FF2B5EF4-FFF2-40B4-BE49-F238E27FC236}">
                            <a16:creationId xmlns:a16="http://schemas.microsoft.com/office/drawing/2014/main" id="{9E00E3CD-A704-424D-8679-CFB15534980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Rectangle 8">
            <a:extLst>
              <a:ext uri="{FF2B5EF4-FFF2-40B4-BE49-F238E27FC236}">
                <a16:creationId xmlns:a16="http://schemas.microsoft.com/office/drawing/2014/main" id="{C5AFA202-E953-4177-83EA-A0F1455D6BDD}"/>
              </a:ext>
            </a:extLst>
          </p:cNvPr>
          <p:cNvSpPr>
            <a:spLocks/>
          </p:cNvSpPr>
          <p:nvPr userDrawn="1"/>
        </p:nvSpPr>
        <p:spPr>
          <a:xfrm>
            <a:off x="0" y="2482083"/>
            <a:ext cx="12191999" cy="18938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2" name="Slide Title"/>
          <p:cNvSpPr>
            <a:spLocks noGrp="1"/>
          </p:cNvSpPr>
          <p:nvPr>
            <p:ph type="title"/>
          </p:nvPr>
        </p:nvSpPr>
        <p:spPr>
          <a:xfrm>
            <a:off x="779646" y="3121224"/>
            <a:ext cx="10632707" cy="615553"/>
          </a:xfrm>
        </p:spPr>
        <p:txBody>
          <a:bodyPr vert="horz" wrap="square" anchor="ctr">
            <a:spAutoFit/>
          </a:bodyPr>
          <a:lstStyle>
            <a:lvl1pPr algn="ctr">
              <a:defRPr sz="4000">
                <a:solidFill>
                  <a:schemeClr val="bg1"/>
                </a:solidFill>
              </a:defRPr>
            </a:lvl1pPr>
          </a:lstStyle>
          <a:p>
            <a:r>
              <a:rPr lang="en-US"/>
              <a:t>Click to edit Master title style</a:t>
            </a:r>
            <a:endParaRPr lang="en-US" dirty="0"/>
          </a:p>
        </p:txBody>
      </p:sp>
      <p:pic>
        <p:nvPicPr>
          <p:cNvPr id="10" name="Picture 9">
            <a:extLst>
              <a:ext uri="{FF2B5EF4-FFF2-40B4-BE49-F238E27FC236}">
                <a16:creationId xmlns:a16="http://schemas.microsoft.com/office/drawing/2014/main" id="{61E0CBB8-608E-4657-942D-B2784A4D44E4}"/>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spTree>
    <p:extLst>
      <p:ext uri="{BB962C8B-B14F-4D97-AF65-F5344CB8AC3E}">
        <p14:creationId xmlns:p14="http://schemas.microsoft.com/office/powerpoint/2010/main" val="358783230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Slide With Two Columns">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3038270851"/>
              </p:ext>
            </p:extLst>
          </p:nvPr>
        </p:nvGraphicFramePr>
        <p:xfrm>
          <a:off x="2122" y="1589"/>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kt 1" hidden="1"/>
                      <p:cNvPicPr/>
                      <p:nvPr/>
                    </p:nvPicPr>
                    <p:blipFill>
                      <a:blip r:embed="rId4"/>
                      <a:stretch>
                        <a:fillRect/>
                      </a:stretch>
                    </p:blipFill>
                    <p:spPr>
                      <a:xfrm>
                        <a:off x="2122" y="1589"/>
                        <a:ext cx="2116" cy="1587"/>
                      </a:xfrm>
                      <a:prstGeom prst="rect">
                        <a:avLst/>
                      </a:prstGeom>
                    </p:spPr>
                  </p:pic>
                </p:oleObj>
              </mc:Fallback>
            </mc:AlternateContent>
          </a:graphicData>
        </a:graphic>
      </p:graphicFrame>
      <p:sp>
        <p:nvSpPr>
          <p:cNvPr id="3" name="Titel 2"/>
          <p:cNvSpPr>
            <a:spLocks noGrp="1"/>
          </p:cNvSpPr>
          <p:nvPr>
            <p:ph type="title"/>
          </p:nvPr>
        </p:nvSpPr>
        <p:spPr>
          <a:xfrm>
            <a:off x="339852" y="527632"/>
            <a:ext cx="11512296" cy="492443"/>
          </a:xfrm>
        </p:spPr>
        <p:txBody>
          <a:bodyPr vert="horz" lIns="0" tIns="0" rIns="0" bIns="0" rtlCol="0" anchor="ctr" anchorCtr="0">
            <a:spAutoFit/>
          </a:bodyPr>
          <a:lstStyle>
            <a:lvl1pPr>
              <a:defRPr lang="de-DE" dirty="0">
                <a:ea typeface="Cambria" panose="02040503050406030204" pitchFamily="18" charset="0"/>
              </a:defRPr>
            </a:lvl1pPr>
          </a:lstStyle>
          <a:p>
            <a:pPr lvl="0"/>
            <a:r>
              <a:rPr lang="en-US"/>
              <a:t>Click to edit Master title style</a:t>
            </a:r>
            <a:endParaRPr lang="de-DE" dirty="0"/>
          </a:p>
        </p:txBody>
      </p:sp>
      <p:sp>
        <p:nvSpPr>
          <p:cNvPr id="13" name="Textplatzhalter 7"/>
          <p:cNvSpPr>
            <a:spLocks noGrp="1"/>
          </p:cNvSpPr>
          <p:nvPr>
            <p:ph type="body" sz="quarter" idx="25" hasCustomPrompt="1"/>
          </p:nvPr>
        </p:nvSpPr>
        <p:spPr>
          <a:xfrm>
            <a:off x="339853" y="5356042"/>
            <a:ext cx="5285090" cy="788449"/>
          </a:xfrm>
          <a:prstGeom prst="rect">
            <a:avLst/>
          </a:prstGeom>
        </p:spPr>
        <p:txBody>
          <a:bodyPr vert="horz" lIns="0" tIns="0" rIns="0" bIns="0"/>
          <a:lstStyle>
            <a:lvl1pPr marL="0" indent="0">
              <a:lnSpc>
                <a:spcPct val="100000"/>
              </a:lnSpc>
              <a:spcBef>
                <a:spcPts val="0"/>
              </a:spcBef>
              <a:buFontTx/>
              <a:buNone/>
              <a:defRPr sz="1000">
                <a:solidFill>
                  <a:schemeClr val="tx1"/>
                </a:solidFill>
                <a:latin typeface="+mj-lt"/>
              </a:defRPr>
            </a:lvl1pPr>
          </a:lstStyle>
          <a:p>
            <a:pPr lvl="0"/>
            <a:r>
              <a:rPr lang="de-DE" dirty="0"/>
              <a:t>Add underline</a:t>
            </a:r>
          </a:p>
        </p:txBody>
      </p:sp>
      <p:sp>
        <p:nvSpPr>
          <p:cNvPr id="16" name="Textplatzhalter 7"/>
          <p:cNvSpPr>
            <a:spLocks noGrp="1"/>
          </p:cNvSpPr>
          <p:nvPr>
            <p:ph type="body" sz="quarter" idx="26" hasCustomPrompt="1"/>
          </p:nvPr>
        </p:nvSpPr>
        <p:spPr>
          <a:xfrm>
            <a:off x="6567056" y="5356042"/>
            <a:ext cx="5285090" cy="788449"/>
          </a:xfrm>
          <a:prstGeom prst="rect">
            <a:avLst/>
          </a:prstGeom>
        </p:spPr>
        <p:txBody>
          <a:bodyPr vert="horz" lIns="0" tIns="0" rIns="0" bIns="0"/>
          <a:lstStyle>
            <a:lvl1pPr marL="0" indent="0">
              <a:lnSpc>
                <a:spcPct val="100000"/>
              </a:lnSpc>
              <a:spcBef>
                <a:spcPts val="0"/>
              </a:spcBef>
              <a:buFontTx/>
              <a:buNone/>
              <a:defRPr sz="1000">
                <a:solidFill>
                  <a:schemeClr val="tx1"/>
                </a:solidFill>
                <a:latin typeface="+mj-lt"/>
              </a:defRPr>
            </a:lvl1pPr>
          </a:lstStyle>
          <a:p>
            <a:pPr lvl="0"/>
            <a:r>
              <a:rPr lang="de-DE"/>
              <a:t>Add </a:t>
            </a:r>
            <a:r>
              <a:rPr lang="de-DE" err="1"/>
              <a:t>underline</a:t>
            </a:r>
            <a:endParaRPr lang="de-DE"/>
          </a:p>
        </p:txBody>
      </p:sp>
      <p:sp>
        <p:nvSpPr>
          <p:cNvPr id="8" name="Textplatzhalter 7"/>
          <p:cNvSpPr>
            <a:spLocks noGrp="1"/>
          </p:cNvSpPr>
          <p:nvPr>
            <p:ph type="body" sz="quarter" idx="35" hasCustomPrompt="1"/>
          </p:nvPr>
        </p:nvSpPr>
        <p:spPr>
          <a:xfrm>
            <a:off x="339852" y="1461557"/>
            <a:ext cx="5285090" cy="1549698"/>
          </a:xfrm>
        </p:spPr>
        <p:txBody>
          <a:bodyPr vert="horz" wrap="square" lIns="0" tIns="0" rIns="0" bIns="0" rtlCol="0">
            <a:noAutofit/>
          </a:bodyPr>
          <a:lstStyle>
            <a:lvl1pPr>
              <a:defRPr lang="de-DE" b="0" dirty="0">
                <a:latin typeface="+mj-lt"/>
              </a:defRPr>
            </a:lvl1pPr>
          </a:lstStyle>
          <a:p>
            <a:pPr marL="0" marR="0" lvl="0" indent="0" defTabSz="457189" fontAlgn="auto">
              <a:spcBef>
                <a:spcPct val="20000"/>
              </a:spcBef>
              <a:spcAft>
                <a:spcPts val="0"/>
              </a:spcAft>
              <a:buClrTx/>
              <a:buSzTx/>
              <a:buFont typeface="Arial"/>
              <a:buNone/>
              <a:tabLst/>
            </a:pPr>
            <a:r>
              <a:rPr lang="de-DE" dirty="0"/>
              <a:t>Insert text</a:t>
            </a:r>
          </a:p>
        </p:txBody>
      </p:sp>
      <p:sp>
        <p:nvSpPr>
          <p:cNvPr id="14" name="Textplatzhalter 7"/>
          <p:cNvSpPr>
            <a:spLocks noGrp="1"/>
          </p:cNvSpPr>
          <p:nvPr>
            <p:ph type="body" sz="quarter" idx="36" hasCustomPrompt="1"/>
          </p:nvPr>
        </p:nvSpPr>
        <p:spPr>
          <a:xfrm>
            <a:off x="6567056" y="1461560"/>
            <a:ext cx="5285090" cy="1549698"/>
          </a:xfrm>
        </p:spPr>
        <p:txBody>
          <a:bodyPr vert="horz" wrap="square" lIns="0" tIns="0" rIns="0" bIns="0" rtlCol="0">
            <a:noAutofit/>
          </a:bodyPr>
          <a:lstStyle>
            <a:lvl1pPr>
              <a:defRPr lang="de-DE" b="0">
                <a:latin typeface="+mj-lt"/>
              </a:defRPr>
            </a:lvl1pPr>
          </a:lstStyle>
          <a:p>
            <a:pPr marL="0" marR="0" lvl="0" indent="0" defTabSz="457189" fontAlgn="auto">
              <a:spcBef>
                <a:spcPct val="20000"/>
              </a:spcBef>
              <a:spcAft>
                <a:spcPts val="0"/>
              </a:spcAft>
              <a:buClrTx/>
              <a:buSzTx/>
              <a:buFont typeface="Arial"/>
              <a:buNone/>
              <a:tabLst/>
            </a:pPr>
            <a:r>
              <a:rPr lang="de-DE" dirty="0"/>
              <a:t>Insert text</a:t>
            </a:r>
          </a:p>
        </p:txBody>
      </p:sp>
      <p:sp>
        <p:nvSpPr>
          <p:cNvPr id="9" name="Bildplatzhalter 8"/>
          <p:cNvSpPr>
            <a:spLocks noGrp="1"/>
          </p:cNvSpPr>
          <p:nvPr>
            <p:ph type="pic" sz="quarter" idx="37" hasCustomPrompt="1"/>
          </p:nvPr>
        </p:nvSpPr>
        <p:spPr>
          <a:xfrm>
            <a:off x="339854" y="3011258"/>
            <a:ext cx="5285090" cy="2327275"/>
          </a:xfrm>
          <a:solidFill>
            <a:schemeClr val="bg2"/>
          </a:solidFill>
        </p:spPr>
        <p:txBody>
          <a:bodyPr vert="horz" lIns="0" tIns="0" rIns="0" bIns="0" rtlCol="0">
            <a:noAutofit/>
          </a:bodyPr>
          <a:lstStyle>
            <a:lvl1pPr>
              <a:defRPr lang="de-DE"/>
            </a:lvl1pPr>
          </a:lstStyle>
          <a:p>
            <a:pPr marL="0" lvl="0" indent="0">
              <a:buFontTx/>
              <a:buNone/>
            </a:pPr>
            <a:r>
              <a:rPr lang="de-DE"/>
              <a:t>Picture</a:t>
            </a:r>
          </a:p>
        </p:txBody>
      </p:sp>
      <p:sp>
        <p:nvSpPr>
          <p:cNvPr id="15" name="Bildplatzhalter 8"/>
          <p:cNvSpPr>
            <a:spLocks noGrp="1"/>
          </p:cNvSpPr>
          <p:nvPr>
            <p:ph type="pic" sz="quarter" idx="38" hasCustomPrompt="1"/>
          </p:nvPr>
        </p:nvSpPr>
        <p:spPr>
          <a:xfrm>
            <a:off x="6567056" y="3011258"/>
            <a:ext cx="5285090" cy="2327275"/>
          </a:xfrm>
          <a:solidFill>
            <a:schemeClr val="bg2"/>
          </a:solidFill>
        </p:spPr>
        <p:txBody>
          <a:bodyPr vert="horz" lIns="0" tIns="0" rIns="0" bIns="0" rtlCol="0">
            <a:noAutofit/>
          </a:bodyPr>
          <a:lstStyle>
            <a:lvl1pPr>
              <a:defRPr lang="de-DE"/>
            </a:lvl1pPr>
          </a:lstStyle>
          <a:p>
            <a:pPr marL="0" lvl="0" indent="0">
              <a:buFontTx/>
              <a:buNone/>
            </a:pPr>
            <a:r>
              <a:rPr lang="de-DE"/>
              <a:t>Picture</a:t>
            </a:r>
          </a:p>
        </p:txBody>
      </p:sp>
    </p:spTree>
    <p:extLst>
      <p:ext uri="{BB962C8B-B14F-4D97-AF65-F5344CB8AC3E}">
        <p14:creationId xmlns:p14="http://schemas.microsoft.com/office/powerpoint/2010/main" val="4431473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Slide With Three Column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69FF93C-FC33-4172-9C19-A73488365ED1}"/>
              </a:ext>
            </a:extLst>
          </p:cNvPr>
          <p:cNvGraphicFramePr>
            <a:graphicFrameLocks noChangeAspect="1"/>
          </p:cNvGraphicFramePr>
          <p:nvPr userDrawn="1">
            <p:custDataLst>
              <p:tags r:id="rId1"/>
            </p:custDataLst>
            <p:extLst>
              <p:ext uri="{D42A27DB-BD31-4B8C-83A1-F6EECF244321}">
                <p14:modId xmlns:p14="http://schemas.microsoft.com/office/powerpoint/2010/main" val="178118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4" name="Object 3" hidden="1">
                        <a:extLst>
                          <a:ext uri="{FF2B5EF4-FFF2-40B4-BE49-F238E27FC236}">
                            <a16:creationId xmlns:a16="http://schemas.microsoft.com/office/drawing/2014/main" id="{169FF93C-FC33-4172-9C19-A73488365ED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itel 2"/>
          <p:cNvSpPr>
            <a:spLocks noGrp="1"/>
          </p:cNvSpPr>
          <p:nvPr>
            <p:ph type="title"/>
          </p:nvPr>
        </p:nvSpPr>
        <p:spPr>
          <a:xfrm>
            <a:off x="339852" y="527632"/>
            <a:ext cx="11512296" cy="492443"/>
          </a:xfrm>
        </p:spPr>
        <p:txBody>
          <a:bodyPr vert="horz" lIns="0" tIns="0" rIns="0" bIns="0" rtlCol="0" anchor="ctr" anchorCtr="0">
            <a:spAutoFit/>
          </a:bodyPr>
          <a:lstStyle>
            <a:lvl1pPr>
              <a:defRPr lang="de-DE" dirty="0">
                <a:ea typeface="Cambria" panose="02040503050406030204" pitchFamily="18" charset="0"/>
              </a:defRPr>
            </a:lvl1pPr>
          </a:lstStyle>
          <a:p>
            <a:pPr lvl="0"/>
            <a:r>
              <a:rPr lang="en-US"/>
              <a:t>Click to edit Master title style</a:t>
            </a:r>
            <a:endParaRPr lang="de-DE" dirty="0"/>
          </a:p>
        </p:txBody>
      </p:sp>
      <p:sp>
        <p:nvSpPr>
          <p:cNvPr id="5" name="Textplatzhalter 4"/>
          <p:cNvSpPr>
            <a:spLocks noGrp="1"/>
          </p:cNvSpPr>
          <p:nvPr>
            <p:ph type="body" sz="quarter" idx="23" hasCustomPrompt="1"/>
          </p:nvPr>
        </p:nvSpPr>
        <p:spPr>
          <a:xfrm>
            <a:off x="339852" y="1461558"/>
            <a:ext cx="3554696" cy="1041883"/>
          </a:xfrm>
          <a:prstGeom prst="rect">
            <a:avLst/>
          </a:prstGeom>
        </p:spPr>
        <p:txBody>
          <a:bodyPr vert="horz" wrap="square" lIns="0" tIns="0" rIns="0" bIns="0">
            <a:noAutofit/>
          </a:bodyPr>
          <a:lstStyle>
            <a:lvl1pPr marL="0" marR="0" indent="0" algn="l" defTabSz="457189" rtl="0" eaLnBrk="1" fontAlgn="auto" latinLnBrk="0" hangingPunct="1">
              <a:lnSpc>
                <a:spcPct val="100000"/>
              </a:lnSpc>
              <a:spcBef>
                <a:spcPts val="0"/>
              </a:spcBef>
              <a:spcAft>
                <a:spcPts val="0"/>
              </a:spcAft>
              <a:buClr>
                <a:schemeClr val="tx1"/>
              </a:buClr>
              <a:buSzTx/>
              <a:buFont typeface="Arial"/>
              <a:buNone/>
              <a:tabLst/>
              <a:defRPr sz="1800" b="0">
                <a:solidFill>
                  <a:schemeClr val="tx1"/>
                </a:solidFill>
                <a:latin typeface="+mj-lt"/>
              </a:defRPr>
            </a:lvl1pPr>
          </a:lstStyle>
          <a:p>
            <a:pPr marL="0" marR="0" lvl="0" indent="0" algn="l" defTabSz="457189" rtl="0" eaLnBrk="1" fontAlgn="auto" latinLnBrk="0" hangingPunct="1">
              <a:lnSpc>
                <a:spcPct val="100000"/>
              </a:lnSpc>
              <a:spcBef>
                <a:spcPct val="20000"/>
              </a:spcBef>
              <a:spcAft>
                <a:spcPts val="0"/>
              </a:spcAft>
              <a:buClrTx/>
              <a:buSzTx/>
              <a:buFont typeface="Arial"/>
              <a:buNone/>
              <a:tabLst/>
              <a:defRPr/>
            </a:pPr>
            <a:r>
              <a:rPr lang="de-DE" dirty="0"/>
              <a:t>Insert headline</a:t>
            </a:r>
          </a:p>
        </p:txBody>
      </p:sp>
      <p:sp>
        <p:nvSpPr>
          <p:cNvPr id="12" name="Textplatzhalter 4"/>
          <p:cNvSpPr>
            <a:spLocks noGrp="1"/>
          </p:cNvSpPr>
          <p:nvPr>
            <p:ph type="body" sz="quarter" idx="24" hasCustomPrompt="1"/>
          </p:nvPr>
        </p:nvSpPr>
        <p:spPr>
          <a:xfrm>
            <a:off x="4322196" y="1461558"/>
            <a:ext cx="3554696" cy="1041883"/>
          </a:xfrm>
          <a:prstGeom prst="rect">
            <a:avLst/>
          </a:prstGeom>
        </p:spPr>
        <p:txBody>
          <a:bodyPr vert="horz" wrap="square" lIns="0" tIns="0" rIns="0" bIns="0">
            <a:noAutofit/>
          </a:bodyPr>
          <a:lstStyle>
            <a:lvl1pPr marL="0" marR="0" indent="0" algn="l" defTabSz="457189" rtl="0" eaLnBrk="1" fontAlgn="auto" latinLnBrk="0" hangingPunct="1">
              <a:lnSpc>
                <a:spcPct val="100000"/>
              </a:lnSpc>
              <a:spcBef>
                <a:spcPts val="0"/>
              </a:spcBef>
              <a:spcAft>
                <a:spcPts val="0"/>
              </a:spcAft>
              <a:buClr>
                <a:schemeClr val="tx1"/>
              </a:buClr>
              <a:buSzTx/>
              <a:buFont typeface="Arial"/>
              <a:buNone/>
              <a:tabLst/>
              <a:defRPr sz="1800" b="0">
                <a:solidFill>
                  <a:schemeClr val="tx1"/>
                </a:solidFill>
                <a:latin typeface="+mj-lt"/>
              </a:defRPr>
            </a:lvl1pPr>
          </a:lstStyle>
          <a:p>
            <a:pPr marL="0" marR="0" lvl="0" indent="0" algn="l" defTabSz="457189" rtl="0" eaLnBrk="1" fontAlgn="auto" latinLnBrk="0" hangingPunct="1">
              <a:lnSpc>
                <a:spcPct val="100000"/>
              </a:lnSpc>
              <a:spcBef>
                <a:spcPct val="20000"/>
              </a:spcBef>
              <a:spcAft>
                <a:spcPts val="0"/>
              </a:spcAft>
              <a:buClrTx/>
              <a:buSzTx/>
              <a:buFont typeface="Arial"/>
              <a:buNone/>
              <a:tabLst/>
              <a:defRPr/>
            </a:pPr>
            <a:r>
              <a:rPr lang="de-DE"/>
              <a:t>Insert headline</a:t>
            </a:r>
          </a:p>
        </p:txBody>
      </p:sp>
      <p:sp>
        <p:nvSpPr>
          <p:cNvPr id="16" name="Textplatzhalter 4"/>
          <p:cNvSpPr>
            <a:spLocks noGrp="1"/>
          </p:cNvSpPr>
          <p:nvPr>
            <p:ph type="body" sz="quarter" idx="26" hasCustomPrompt="1"/>
          </p:nvPr>
        </p:nvSpPr>
        <p:spPr>
          <a:xfrm>
            <a:off x="8297452" y="1461558"/>
            <a:ext cx="3554696" cy="1041883"/>
          </a:xfrm>
          <a:prstGeom prst="rect">
            <a:avLst/>
          </a:prstGeom>
        </p:spPr>
        <p:txBody>
          <a:bodyPr vert="horz" wrap="square" lIns="0" tIns="0" rIns="0" bIns="0">
            <a:noAutofit/>
          </a:bodyPr>
          <a:lstStyle>
            <a:lvl1pPr marL="0" marR="0" indent="0" algn="l" defTabSz="457189" rtl="0" eaLnBrk="1" fontAlgn="auto" latinLnBrk="0" hangingPunct="1">
              <a:lnSpc>
                <a:spcPct val="100000"/>
              </a:lnSpc>
              <a:spcBef>
                <a:spcPts val="0"/>
              </a:spcBef>
              <a:spcAft>
                <a:spcPts val="0"/>
              </a:spcAft>
              <a:buClr>
                <a:schemeClr val="tx1"/>
              </a:buClr>
              <a:buSzTx/>
              <a:buFont typeface="Arial"/>
              <a:buNone/>
              <a:tabLst/>
              <a:defRPr sz="1800" b="0">
                <a:solidFill>
                  <a:schemeClr val="tx1"/>
                </a:solidFill>
                <a:latin typeface="+mj-lt"/>
              </a:defRPr>
            </a:lvl1pPr>
          </a:lstStyle>
          <a:p>
            <a:pPr marL="0" marR="0" lvl="0" indent="0" algn="l" defTabSz="457189" rtl="0" eaLnBrk="1" fontAlgn="auto" latinLnBrk="0" hangingPunct="1">
              <a:lnSpc>
                <a:spcPct val="100000"/>
              </a:lnSpc>
              <a:spcBef>
                <a:spcPct val="20000"/>
              </a:spcBef>
              <a:spcAft>
                <a:spcPts val="0"/>
              </a:spcAft>
              <a:buClrTx/>
              <a:buSzTx/>
              <a:buFont typeface="Arial"/>
              <a:buNone/>
              <a:tabLst/>
              <a:defRPr/>
            </a:pPr>
            <a:r>
              <a:rPr lang="de-DE"/>
              <a:t>Insert headline</a:t>
            </a:r>
          </a:p>
        </p:txBody>
      </p:sp>
      <p:sp>
        <p:nvSpPr>
          <p:cNvPr id="11" name="Bildplatzhalter 8"/>
          <p:cNvSpPr>
            <a:spLocks noGrp="1"/>
          </p:cNvSpPr>
          <p:nvPr>
            <p:ph type="pic" sz="quarter" idx="37" hasCustomPrompt="1"/>
          </p:nvPr>
        </p:nvSpPr>
        <p:spPr>
          <a:xfrm>
            <a:off x="339852" y="2503441"/>
            <a:ext cx="3554696" cy="3390716"/>
          </a:xfrm>
          <a:solidFill>
            <a:schemeClr val="bg2"/>
          </a:solidFill>
        </p:spPr>
        <p:txBody>
          <a:bodyPr>
            <a:noAutofit/>
          </a:bodyPr>
          <a:lstStyle>
            <a:lvl1pPr marL="0" indent="0">
              <a:buFontTx/>
              <a:buNone/>
              <a:defRPr/>
            </a:lvl1pPr>
          </a:lstStyle>
          <a:p>
            <a:r>
              <a:rPr lang="de-DE"/>
              <a:t>Picture</a:t>
            </a:r>
          </a:p>
        </p:txBody>
      </p:sp>
      <p:sp>
        <p:nvSpPr>
          <p:cNvPr id="14" name="Bildplatzhalter 8"/>
          <p:cNvSpPr>
            <a:spLocks noGrp="1"/>
          </p:cNvSpPr>
          <p:nvPr>
            <p:ph type="pic" sz="quarter" idx="38" hasCustomPrompt="1"/>
          </p:nvPr>
        </p:nvSpPr>
        <p:spPr>
          <a:xfrm>
            <a:off x="4322195" y="2503441"/>
            <a:ext cx="3554696" cy="3390716"/>
          </a:xfrm>
          <a:solidFill>
            <a:schemeClr val="bg2"/>
          </a:solidFill>
        </p:spPr>
        <p:txBody>
          <a:bodyPr>
            <a:noAutofit/>
          </a:bodyPr>
          <a:lstStyle>
            <a:lvl1pPr marL="0" indent="0">
              <a:buFontTx/>
              <a:buNone/>
              <a:defRPr/>
            </a:lvl1pPr>
          </a:lstStyle>
          <a:p>
            <a:r>
              <a:rPr lang="de-DE"/>
              <a:t>Picture</a:t>
            </a:r>
          </a:p>
        </p:txBody>
      </p:sp>
      <p:sp>
        <p:nvSpPr>
          <p:cNvPr id="15" name="Bildplatzhalter 8"/>
          <p:cNvSpPr>
            <a:spLocks noGrp="1"/>
          </p:cNvSpPr>
          <p:nvPr>
            <p:ph type="pic" sz="quarter" idx="39" hasCustomPrompt="1"/>
          </p:nvPr>
        </p:nvSpPr>
        <p:spPr>
          <a:xfrm>
            <a:off x="8297451" y="2503441"/>
            <a:ext cx="3554696" cy="3390716"/>
          </a:xfrm>
          <a:solidFill>
            <a:schemeClr val="bg2"/>
          </a:solidFill>
        </p:spPr>
        <p:txBody>
          <a:bodyPr>
            <a:noAutofit/>
          </a:bodyPr>
          <a:lstStyle>
            <a:lvl1pPr marL="0" indent="0">
              <a:buFontTx/>
              <a:buNone/>
              <a:defRPr/>
            </a:lvl1pPr>
          </a:lstStyle>
          <a:p>
            <a:r>
              <a:rPr lang="de-DE"/>
              <a:t>Picture</a:t>
            </a:r>
          </a:p>
        </p:txBody>
      </p:sp>
    </p:spTree>
    <p:extLst>
      <p:ext uri="{BB962C8B-B14F-4D97-AF65-F5344CB8AC3E}">
        <p14:creationId xmlns:p14="http://schemas.microsoft.com/office/powerpoint/2010/main" val="2034913447"/>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Slide With Four Column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52F81B2-4F7C-4C2E-AC09-A97C3A5E35D4}"/>
              </a:ext>
            </a:extLst>
          </p:cNvPr>
          <p:cNvGraphicFramePr>
            <a:graphicFrameLocks noChangeAspect="1"/>
          </p:cNvGraphicFramePr>
          <p:nvPr userDrawn="1">
            <p:custDataLst>
              <p:tags r:id="rId1"/>
            </p:custDataLst>
            <p:extLst>
              <p:ext uri="{D42A27DB-BD31-4B8C-83A1-F6EECF244321}">
                <p14:modId xmlns:p14="http://schemas.microsoft.com/office/powerpoint/2010/main" val="40713730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4" name="Object 3" hidden="1">
                        <a:extLst>
                          <a:ext uri="{FF2B5EF4-FFF2-40B4-BE49-F238E27FC236}">
                            <a16:creationId xmlns:a16="http://schemas.microsoft.com/office/drawing/2014/main" id="{152F81B2-4F7C-4C2E-AC09-A97C3A5E35D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itel 2"/>
          <p:cNvSpPr>
            <a:spLocks noGrp="1"/>
          </p:cNvSpPr>
          <p:nvPr>
            <p:ph type="title"/>
          </p:nvPr>
        </p:nvSpPr>
        <p:spPr>
          <a:xfrm>
            <a:off x="339852" y="527632"/>
            <a:ext cx="11512296" cy="492443"/>
          </a:xfrm>
        </p:spPr>
        <p:txBody>
          <a:bodyPr vert="horz" lIns="0" tIns="0" rIns="0" bIns="0" rtlCol="0" anchor="ctr" anchorCtr="0">
            <a:spAutoFit/>
          </a:bodyPr>
          <a:lstStyle>
            <a:lvl1pPr>
              <a:defRPr lang="de-DE" dirty="0">
                <a:ea typeface="Cambria" panose="02040503050406030204" pitchFamily="18" charset="0"/>
              </a:defRPr>
            </a:lvl1pPr>
          </a:lstStyle>
          <a:p>
            <a:pPr lvl="0"/>
            <a:r>
              <a:rPr lang="en-US"/>
              <a:t>Click to edit Master title style</a:t>
            </a:r>
            <a:endParaRPr lang="de-DE" dirty="0"/>
          </a:p>
        </p:txBody>
      </p:sp>
      <p:sp>
        <p:nvSpPr>
          <p:cNvPr id="5" name="Textplatzhalter 4"/>
          <p:cNvSpPr>
            <a:spLocks noGrp="1"/>
          </p:cNvSpPr>
          <p:nvPr>
            <p:ph type="body" sz="quarter" idx="23" hasCustomPrompt="1"/>
          </p:nvPr>
        </p:nvSpPr>
        <p:spPr>
          <a:xfrm>
            <a:off x="339852" y="1461558"/>
            <a:ext cx="2729522" cy="1041883"/>
          </a:xfrm>
          <a:prstGeom prst="rect">
            <a:avLst/>
          </a:prstGeom>
        </p:spPr>
        <p:txBody>
          <a:bodyPr vert="horz" wrap="square" lIns="0" tIns="0" rIns="0" bIns="0">
            <a:noAutofit/>
          </a:bodyPr>
          <a:lstStyle>
            <a:lvl1pPr marL="0" marR="0" indent="0" algn="l" defTabSz="457189" rtl="0" eaLnBrk="1" fontAlgn="auto" latinLnBrk="0" hangingPunct="1">
              <a:lnSpc>
                <a:spcPct val="100000"/>
              </a:lnSpc>
              <a:spcBef>
                <a:spcPts val="0"/>
              </a:spcBef>
              <a:spcAft>
                <a:spcPts val="0"/>
              </a:spcAft>
              <a:buClr>
                <a:schemeClr val="tx1"/>
              </a:buClr>
              <a:buSzTx/>
              <a:buFont typeface="Arial"/>
              <a:buNone/>
              <a:tabLst/>
              <a:defRPr sz="1800">
                <a:solidFill>
                  <a:schemeClr val="tx1"/>
                </a:solidFill>
                <a:latin typeface="+mj-lt"/>
              </a:defRPr>
            </a:lvl1pPr>
          </a:lstStyle>
          <a:p>
            <a:pPr marL="0" marR="0" lvl="0" indent="0" algn="l" defTabSz="457189" rtl="0" eaLnBrk="1" fontAlgn="auto" latinLnBrk="0" hangingPunct="1">
              <a:lnSpc>
                <a:spcPct val="100000"/>
              </a:lnSpc>
              <a:spcBef>
                <a:spcPct val="20000"/>
              </a:spcBef>
              <a:spcAft>
                <a:spcPts val="0"/>
              </a:spcAft>
              <a:buClrTx/>
              <a:buSzTx/>
              <a:buFont typeface="Arial"/>
              <a:buNone/>
              <a:tabLst/>
              <a:defRPr/>
            </a:pPr>
            <a:r>
              <a:rPr lang="de-DE" dirty="0"/>
              <a:t>Insert headline</a:t>
            </a:r>
          </a:p>
        </p:txBody>
      </p:sp>
      <p:sp>
        <p:nvSpPr>
          <p:cNvPr id="12" name="Textplatzhalter 4"/>
          <p:cNvSpPr>
            <a:spLocks noGrp="1"/>
          </p:cNvSpPr>
          <p:nvPr>
            <p:ph type="body" sz="quarter" idx="24" hasCustomPrompt="1"/>
          </p:nvPr>
        </p:nvSpPr>
        <p:spPr>
          <a:xfrm>
            <a:off x="3267443" y="1461558"/>
            <a:ext cx="2729522" cy="1041883"/>
          </a:xfrm>
          <a:prstGeom prst="rect">
            <a:avLst/>
          </a:prstGeom>
        </p:spPr>
        <p:txBody>
          <a:bodyPr vert="horz" wrap="square" lIns="0" tIns="0" rIns="0" bIns="0">
            <a:noAutofit/>
          </a:bodyPr>
          <a:lstStyle>
            <a:lvl1pPr marL="0" marR="0" indent="0" algn="l" defTabSz="457189" rtl="0" eaLnBrk="1" fontAlgn="auto" latinLnBrk="0" hangingPunct="1">
              <a:lnSpc>
                <a:spcPct val="100000"/>
              </a:lnSpc>
              <a:spcBef>
                <a:spcPts val="0"/>
              </a:spcBef>
              <a:spcAft>
                <a:spcPts val="0"/>
              </a:spcAft>
              <a:buClr>
                <a:schemeClr val="tx1"/>
              </a:buClr>
              <a:buSzTx/>
              <a:buFont typeface="Arial"/>
              <a:buNone/>
              <a:tabLst/>
              <a:defRPr sz="1800">
                <a:solidFill>
                  <a:schemeClr val="tx1"/>
                </a:solidFill>
                <a:latin typeface="+mj-lt"/>
              </a:defRPr>
            </a:lvl1pPr>
          </a:lstStyle>
          <a:p>
            <a:pPr marL="0" marR="0" lvl="0" indent="0" algn="l" defTabSz="457189" rtl="0" eaLnBrk="1" fontAlgn="auto" latinLnBrk="0" hangingPunct="1">
              <a:lnSpc>
                <a:spcPct val="100000"/>
              </a:lnSpc>
              <a:spcBef>
                <a:spcPct val="20000"/>
              </a:spcBef>
              <a:spcAft>
                <a:spcPts val="0"/>
              </a:spcAft>
              <a:buClrTx/>
              <a:buSzTx/>
              <a:buFont typeface="Arial"/>
              <a:buNone/>
              <a:tabLst/>
              <a:defRPr/>
            </a:pPr>
            <a:r>
              <a:rPr lang="de-DE"/>
              <a:t>Insert headline</a:t>
            </a:r>
          </a:p>
        </p:txBody>
      </p:sp>
      <p:sp>
        <p:nvSpPr>
          <p:cNvPr id="16" name="Textplatzhalter 4"/>
          <p:cNvSpPr>
            <a:spLocks noGrp="1"/>
          </p:cNvSpPr>
          <p:nvPr>
            <p:ph type="body" sz="quarter" idx="26" hasCustomPrompt="1"/>
          </p:nvPr>
        </p:nvSpPr>
        <p:spPr>
          <a:xfrm>
            <a:off x="9122626" y="1461558"/>
            <a:ext cx="2729522" cy="1041883"/>
          </a:xfrm>
          <a:prstGeom prst="rect">
            <a:avLst/>
          </a:prstGeom>
        </p:spPr>
        <p:txBody>
          <a:bodyPr vert="horz" wrap="square" lIns="0" tIns="0" rIns="0" bIns="0">
            <a:noAutofit/>
          </a:bodyPr>
          <a:lstStyle>
            <a:lvl1pPr marL="0" marR="0" indent="0" algn="l" defTabSz="457189" rtl="0" eaLnBrk="1" fontAlgn="auto" latinLnBrk="0" hangingPunct="1">
              <a:lnSpc>
                <a:spcPct val="100000"/>
              </a:lnSpc>
              <a:spcBef>
                <a:spcPts val="0"/>
              </a:spcBef>
              <a:spcAft>
                <a:spcPts val="0"/>
              </a:spcAft>
              <a:buClr>
                <a:schemeClr val="tx1"/>
              </a:buClr>
              <a:buSzTx/>
              <a:buFont typeface="Arial"/>
              <a:buNone/>
              <a:tabLst/>
              <a:defRPr sz="1800">
                <a:solidFill>
                  <a:schemeClr val="tx1"/>
                </a:solidFill>
                <a:latin typeface="+mj-lt"/>
              </a:defRPr>
            </a:lvl1pPr>
          </a:lstStyle>
          <a:p>
            <a:pPr marL="0" marR="0" lvl="0" indent="0" algn="l" defTabSz="457189" rtl="0" eaLnBrk="1" fontAlgn="auto" latinLnBrk="0" hangingPunct="1">
              <a:lnSpc>
                <a:spcPct val="100000"/>
              </a:lnSpc>
              <a:spcBef>
                <a:spcPct val="20000"/>
              </a:spcBef>
              <a:spcAft>
                <a:spcPts val="0"/>
              </a:spcAft>
              <a:buClrTx/>
              <a:buSzTx/>
              <a:buFont typeface="Arial"/>
              <a:buNone/>
              <a:tabLst/>
              <a:defRPr/>
            </a:pPr>
            <a:r>
              <a:rPr lang="de-DE"/>
              <a:t>Insert headline</a:t>
            </a:r>
          </a:p>
        </p:txBody>
      </p:sp>
      <p:sp>
        <p:nvSpPr>
          <p:cNvPr id="11" name="Bildplatzhalter 8"/>
          <p:cNvSpPr>
            <a:spLocks noGrp="1"/>
          </p:cNvSpPr>
          <p:nvPr>
            <p:ph type="pic" sz="quarter" idx="37" hasCustomPrompt="1"/>
          </p:nvPr>
        </p:nvSpPr>
        <p:spPr>
          <a:xfrm>
            <a:off x="339852" y="2503441"/>
            <a:ext cx="2729522" cy="3390716"/>
          </a:xfrm>
          <a:solidFill>
            <a:schemeClr val="bg2"/>
          </a:solidFill>
        </p:spPr>
        <p:txBody>
          <a:bodyPr/>
          <a:lstStyle>
            <a:lvl1pPr>
              <a:defRPr/>
            </a:lvl1pPr>
          </a:lstStyle>
          <a:p>
            <a:r>
              <a:rPr lang="de-DE"/>
              <a:t>Picture</a:t>
            </a:r>
          </a:p>
        </p:txBody>
      </p:sp>
      <p:sp>
        <p:nvSpPr>
          <p:cNvPr id="14" name="Bildplatzhalter 8"/>
          <p:cNvSpPr>
            <a:spLocks noGrp="1"/>
          </p:cNvSpPr>
          <p:nvPr>
            <p:ph type="pic" sz="quarter" idx="38" hasCustomPrompt="1"/>
          </p:nvPr>
        </p:nvSpPr>
        <p:spPr>
          <a:xfrm>
            <a:off x="3267443" y="2503441"/>
            <a:ext cx="2729522" cy="3390716"/>
          </a:xfrm>
          <a:solidFill>
            <a:schemeClr val="bg2"/>
          </a:solidFill>
        </p:spPr>
        <p:txBody>
          <a:bodyPr/>
          <a:lstStyle>
            <a:lvl1pPr>
              <a:defRPr/>
            </a:lvl1pPr>
          </a:lstStyle>
          <a:p>
            <a:r>
              <a:rPr lang="de-DE"/>
              <a:t>Picture</a:t>
            </a:r>
          </a:p>
        </p:txBody>
      </p:sp>
      <p:sp>
        <p:nvSpPr>
          <p:cNvPr id="15" name="Bildplatzhalter 8"/>
          <p:cNvSpPr>
            <a:spLocks noGrp="1"/>
          </p:cNvSpPr>
          <p:nvPr>
            <p:ph type="pic" sz="quarter" idx="39" hasCustomPrompt="1"/>
          </p:nvPr>
        </p:nvSpPr>
        <p:spPr>
          <a:xfrm>
            <a:off x="9122626" y="2503441"/>
            <a:ext cx="2729522" cy="3390716"/>
          </a:xfrm>
          <a:solidFill>
            <a:schemeClr val="bg2"/>
          </a:solidFill>
        </p:spPr>
        <p:txBody>
          <a:bodyPr/>
          <a:lstStyle>
            <a:lvl1pPr>
              <a:defRPr/>
            </a:lvl1pPr>
          </a:lstStyle>
          <a:p>
            <a:r>
              <a:rPr lang="de-DE"/>
              <a:t>Picture</a:t>
            </a:r>
          </a:p>
        </p:txBody>
      </p:sp>
      <p:sp>
        <p:nvSpPr>
          <p:cNvPr id="9" name="Textplatzhalter 4"/>
          <p:cNvSpPr>
            <a:spLocks noGrp="1"/>
          </p:cNvSpPr>
          <p:nvPr>
            <p:ph type="body" sz="quarter" idx="40" hasCustomPrompt="1"/>
          </p:nvPr>
        </p:nvSpPr>
        <p:spPr>
          <a:xfrm>
            <a:off x="6195034" y="1461558"/>
            <a:ext cx="2729522" cy="1041883"/>
          </a:xfrm>
          <a:prstGeom prst="rect">
            <a:avLst/>
          </a:prstGeom>
        </p:spPr>
        <p:txBody>
          <a:bodyPr vert="horz" wrap="square" lIns="0" tIns="0" rIns="0" bIns="0">
            <a:noAutofit/>
          </a:bodyPr>
          <a:lstStyle>
            <a:lvl1pPr marL="0" marR="0" indent="0" algn="l" defTabSz="457189" rtl="0" eaLnBrk="1" fontAlgn="auto" latinLnBrk="0" hangingPunct="1">
              <a:lnSpc>
                <a:spcPct val="100000"/>
              </a:lnSpc>
              <a:spcBef>
                <a:spcPts val="0"/>
              </a:spcBef>
              <a:spcAft>
                <a:spcPts val="0"/>
              </a:spcAft>
              <a:buClr>
                <a:schemeClr val="tx1"/>
              </a:buClr>
              <a:buSzTx/>
              <a:buFont typeface="Arial"/>
              <a:buNone/>
              <a:tabLst/>
              <a:defRPr sz="1800">
                <a:solidFill>
                  <a:schemeClr val="tx1"/>
                </a:solidFill>
                <a:latin typeface="+mj-lt"/>
              </a:defRPr>
            </a:lvl1pPr>
          </a:lstStyle>
          <a:p>
            <a:pPr marL="0" marR="0" lvl="0" indent="0" algn="l" defTabSz="457189" rtl="0" eaLnBrk="1" fontAlgn="auto" latinLnBrk="0" hangingPunct="1">
              <a:lnSpc>
                <a:spcPct val="100000"/>
              </a:lnSpc>
              <a:spcBef>
                <a:spcPct val="20000"/>
              </a:spcBef>
              <a:spcAft>
                <a:spcPts val="0"/>
              </a:spcAft>
              <a:buClrTx/>
              <a:buSzTx/>
              <a:buFont typeface="Arial"/>
              <a:buNone/>
              <a:tabLst/>
              <a:defRPr/>
            </a:pPr>
            <a:r>
              <a:rPr lang="de-DE"/>
              <a:t>Insert headline</a:t>
            </a:r>
          </a:p>
        </p:txBody>
      </p:sp>
      <p:sp>
        <p:nvSpPr>
          <p:cNvPr id="10" name="Bildplatzhalter 8"/>
          <p:cNvSpPr>
            <a:spLocks noGrp="1"/>
          </p:cNvSpPr>
          <p:nvPr>
            <p:ph type="pic" sz="quarter" idx="41" hasCustomPrompt="1"/>
          </p:nvPr>
        </p:nvSpPr>
        <p:spPr>
          <a:xfrm>
            <a:off x="6195034" y="2503441"/>
            <a:ext cx="2729522" cy="3390716"/>
          </a:xfrm>
          <a:solidFill>
            <a:schemeClr val="bg2"/>
          </a:solidFill>
        </p:spPr>
        <p:txBody>
          <a:bodyPr/>
          <a:lstStyle>
            <a:lvl1pPr>
              <a:defRPr/>
            </a:lvl1pPr>
          </a:lstStyle>
          <a:p>
            <a:r>
              <a:rPr lang="de-DE"/>
              <a:t>Picture</a:t>
            </a:r>
          </a:p>
        </p:txBody>
      </p:sp>
    </p:spTree>
    <p:extLst>
      <p:ext uri="{BB962C8B-B14F-4D97-AF65-F5344CB8AC3E}">
        <p14:creationId xmlns:p14="http://schemas.microsoft.com/office/powerpoint/2010/main" val="3525486682"/>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Slide With 3 Columns and Underline">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503538886"/>
              </p:ext>
            </p:extLst>
          </p:nvPr>
        </p:nvGraphicFramePr>
        <p:xfrm>
          <a:off x="2122" y="1589"/>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kt 1" hidden="1"/>
                      <p:cNvPicPr/>
                      <p:nvPr/>
                    </p:nvPicPr>
                    <p:blipFill>
                      <a:blip r:embed="rId4"/>
                      <a:stretch>
                        <a:fillRect/>
                      </a:stretch>
                    </p:blipFill>
                    <p:spPr>
                      <a:xfrm>
                        <a:off x="2122" y="1589"/>
                        <a:ext cx="2116" cy="1587"/>
                      </a:xfrm>
                      <a:prstGeom prst="rect">
                        <a:avLst/>
                      </a:prstGeom>
                    </p:spPr>
                  </p:pic>
                </p:oleObj>
              </mc:Fallback>
            </mc:AlternateContent>
          </a:graphicData>
        </a:graphic>
      </p:graphicFrame>
      <p:sp>
        <p:nvSpPr>
          <p:cNvPr id="3" name="Titel 2"/>
          <p:cNvSpPr>
            <a:spLocks noGrp="1"/>
          </p:cNvSpPr>
          <p:nvPr>
            <p:ph type="title"/>
          </p:nvPr>
        </p:nvSpPr>
        <p:spPr>
          <a:xfrm>
            <a:off x="339852" y="527632"/>
            <a:ext cx="11512296" cy="492443"/>
          </a:xfrm>
        </p:spPr>
        <p:txBody>
          <a:bodyPr vert="horz" lIns="0" tIns="0" rIns="0" bIns="0" rtlCol="0" anchor="ctr" anchorCtr="0">
            <a:spAutoFit/>
          </a:bodyPr>
          <a:lstStyle>
            <a:lvl1pPr>
              <a:defRPr lang="de-DE" dirty="0">
                <a:ea typeface="Cambria" panose="02040503050406030204" pitchFamily="18" charset="0"/>
              </a:defRPr>
            </a:lvl1pPr>
          </a:lstStyle>
          <a:p>
            <a:pPr lvl="0"/>
            <a:r>
              <a:rPr lang="en-US"/>
              <a:t>Click to edit Master title style</a:t>
            </a:r>
            <a:endParaRPr lang="de-DE" dirty="0"/>
          </a:p>
        </p:txBody>
      </p:sp>
      <p:sp>
        <p:nvSpPr>
          <p:cNvPr id="22" name="Textplatzhalter 7"/>
          <p:cNvSpPr>
            <a:spLocks noGrp="1"/>
          </p:cNvSpPr>
          <p:nvPr>
            <p:ph type="body" sz="quarter" idx="25" hasCustomPrompt="1"/>
          </p:nvPr>
        </p:nvSpPr>
        <p:spPr>
          <a:xfrm>
            <a:off x="339852" y="5492520"/>
            <a:ext cx="3554696" cy="401090"/>
          </a:xfrm>
          <a:prstGeom prst="rect">
            <a:avLst/>
          </a:prstGeom>
        </p:spPr>
        <p:txBody>
          <a:bodyPr vert="horz" lIns="0" tIns="0" rIns="0" bIns="0"/>
          <a:lstStyle>
            <a:lvl1pPr marL="0" indent="0">
              <a:lnSpc>
                <a:spcPct val="100000"/>
              </a:lnSpc>
              <a:spcBef>
                <a:spcPts val="0"/>
              </a:spcBef>
              <a:buFontTx/>
              <a:buNone/>
              <a:defRPr sz="1000">
                <a:solidFill>
                  <a:schemeClr val="tx1"/>
                </a:solidFill>
                <a:latin typeface="+mj-lt"/>
              </a:defRPr>
            </a:lvl1pPr>
          </a:lstStyle>
          <a:p>
            <a:pPr lvl="0"/>
            <a:r>
              <a:rPr lang="de-DE"/>
              <a:t>Add </a:t>
            </a:r>
            <a:r>
              <a:rPr lang="de-DE" err="1"/>
              <a:t>caption</a:t>
            </a:r>
            <a:endParaRPr lang="de-DE"/>
          </a:p>
        </p:txBody>
      </p:sp>
      <p:sp>
        <p:nvSpPr>
          <p:cNvPr id="23" name="Textplatzhalter 7"/>
          <p:cNvSpPr>
            <a:spLocks noGrp="1"/>
          </p:cNvSpPr>
          <p:nvPr>
            <p:ph type="body" sz="quarter" idx="29" hasCustomPrompt="1"/>
          </p:nvPr>
        </p:nvSpPr>
        <p:spPr>
          <a:xfrm>
            <a:off x="4322195" y="5492520"/>
            <a:ext cx="3554696" cy="401090"/>
          </a:xfrm>
          <a:prstGeom prst="rect">
            <a:avLst/>
          </a:prstGeom>
        </p:spPr>
        <p:txBody>
          <a:bodyPr vert="horz" lIns="0" tIns="0" rIns="0" bIns="0"/>
          <a:lstStyle>
            <a:lvl1pPr marL="0" indent="0">
              <a:lnSpc>
                <a:spcPct val="100000"/>
              </a:lnSpc>
              <a:spcBef>
                <a:spcPts val="0"/>
              </a:spcBef>
              <a:buFontTx/>
              <a:buNone/>
              <a:defRPr sz="1000">
                <a:solidFill>
                  <a:schemeClr val="tx1"/>
                </a:solidFill>
                <a:latin typeface="+mj-lt"/>
              </a:defRPr>
            </a:lvl1pPr>
          </a:lstStyle>
          <a:p>
            <a:pPr lvl="0"/>
            <a:r>
              <a:rPr lang="de-DE"/>
              <a:t>Add </a:t>
            </a:r>
            <a:r>
              <a:rPr lang="de-DE" err="1"/>
              <a:t>caption</a:t>
            </a:r>
            <a:endParaRPr lang="de-DE"/>
          </a:p>
        </p:txBody>
      </p:sp>
      <p:sp>
        <p:nvSpPr>
          <p:cNvPr id="24" name="Textplatzhalter 7"/>
          <p:cNvSpPr>
            <a:spLocks noGrp="1"/>
          </p:cNvSpPr>
          <p:nvPr>
            <p:ph type="body" sz="quarter" idx="30" hasCustomPrompt="1"/>
          </p:nvPr>
        </p:nvSpPr>
        <p:spPr>
          <a:xfrm>
            <a:off x="8297452" y="5492520"/>
            <a:ext cx="3554696" cy="401090"/>
          </a:xfrm>
          <a:prstGeom prst="rect">
            <a:avLst/>
          </a:prstGeom>
        </p:spPr>
        <p:txBody>
          <a:bodyPr vert="horz" lIns="0" tIns="0" rIns="0" bIns="0"/>
          <a:lstStyle>
            <a:lvl1pPr marL="0" indent="0">
              <a:lnSpc>
                <a:spcPct val="100000"/>
              </a:lnSpc>
              <a:spcBef>
                <a:spcPts val="0"/>
              </a:spcBef>
              <a:buFontTx/>
              <a:buNone/>
              <a:defRPr sz="1000">
                <a:solidFill>
                  <a:schemeClr val="tx1"/>
                </a:solidFill>
                <a:latin typeface="+mj-lt"/>
              </a:defRPr>
            </a:lvl1pPr>
          </a:lstStyle>
          <a:p>
            <a:pPr lvl="0"/>
            <a:r>
              <a:rPr lang="de-DE"/>
              <a:t>Add </a:t>
            </a:r>
            <a:r>
              <a:rPr lang="de-DE" err="1"/>
              <a:t>caption</a:t>
            </a:r>
            <a:endParaRPr lang="de-DE"/>
          </a:p>
        </p:txBody>
      </p:sp>
      <p:sp>
        <p:nvSpPr>
          <p:cNvPr id="14" name="Textplatzhalter 4"/>
          <p:cNvSpPr>
            <a:spLocks noGrp="1"/>
          </p:cNvSpPr>
          <p:nvPr>
            <p:ph type="body" sz="quarter" idx="40" hasCustomPrompt="1"/>
          </p:nvPr>
        </p:nvSpPr>
        <p:spPr>
          <a:xfrm>
            <a:off x="339852" y="1461558"/>
            <a:ext cx="3554696" cy="2111405"/>
          </a:xfrm>
        </p:spPr>
        <p:txBody>
          <a:bodyPr/>
          <a:lstStyle>
            <a:lvl1pPr>
              <a:defRPr/>
            </a:lvl1pPr>
          </a:lstStyle>
          <a:p>
            <a:pPr lvl="0"/>
            <a:r>
              <a:rPr lang="de-DE"/>
              <a:t>Insert text</a:t>
            </a:r>
          </a:p>
        </p:txBody>
      </p:sp>
      <p:sp>
        <p:nvSpPr>
          <p:cNvPr id="15" name="Textplatzhalter 4"/>
          <p:cNvSpPr>
            <a:spLocks noGrp="1"/>
          </p:cNvSpPr>
          <p:nvPr>
            <p:ph type="body" sz="quarter" idx="41" hasCustomPrompt="1"/>
          </p:nvPr>
        </p:nvSpPr>
        <p:spPr>
          <a:xfrm>
            <a:off x="4322196" y="1461558"/>
            <a:ext cx="3554696" cy="2113786"/>
          </a:xfrm>
        </p:spPr>
        <p:txBody>
          <a:bodyPr/>
          <a:lstStyle>
            <a:lvl1pPr>
              <a:defRPr/>
            </a:lvl1pPr>
          </a:lstStyle>
          <a:p>
            <a:pPr lvl="0"/>
            <a:r>
              <a:rPr lang="de-DE"/>
              <a:t>Insert text</a:t>
            </a:r>
          </a:p>
        </p:txBody>
      </p:sp>
      <p:sp>
        <p:nvSpPr>
          <p:cNvPr id="16" name="Textplatzhalter 4"/>
          <p:cNvSpPr>
            <a:spLocks noGrp="1"/>
          </p:cNvSpPr>
          <p:nvPr>
            <p:ph type="body" sz="quarter" idx="42" hasCustomPrompt="1"/>
          </p:nvPr>
        </p:nvSpPr>
        <p:spPr>
          <a:xfrm>
            <a:off x="8297452" y="1461558"/>
            <a:ext cx="3554696" cy="2111405"/>
          </a:xfrm>
        </p:spPr>
        <p:txBody>
          <a:bodyPr/>
          <a:lstStyle>
            <a:lvl1pPr>
              <a:defRPr/>
            </a:lvl1pPr>
          </a:lstStyle>
          <a:p>
            <a:pPr lvl="0"/>
            <a:r>
              <a:rPr lang="de-DE"/>
              <a:t>Insert text</a:t>
            </a:r>
          </a:p>
        </p:txBody>
      </p:sp>
      <p:sp>
        <p:nvSpPr>
          <p:cNvPr id="17" name="Bildplatzhalter 8"/>
          <p:cNvSpPr>
            <a:spLocks noGrp="1"/>
          </p:cNvSpPr>
          <p:nvPr>
            <p:ph type="pic" sz="quarter" idx="43" hasCustomPrompt="1"/>
          </p:nvPr>
        </p:nvSpPr>
        <p:spPr>
          <a:xfrm>
            <a:off x="339852" y="3570057"/>
            <a:ext cx="3554696" cy="1916113"/>
          </a:xfrm>
          <a:solidFill>
            <a:schemeClr val="bg2"/>
          </a:solidFill>
        </p:spPr>
        <p:txBody>
          <a:bodyPr/>
          <a:lstStyle>
            <a:lvl1pPr>
              <a:defRPr/>
            </a:lvl1pPr>
          </a:lstStyle>
          <a:p>
            <a:r>
              <a:rPr lang="de-DE"/>
              <a:t>Picture</a:t>
            </a:r>
          </a:p>
        </p:txBody>
      </p:sp>
      <p:sp>
        <p:nvSpPr>
          <p:cNvPr id="18" name="Bildplatzhalter 8"/>
          <p:cNvSpPr>
            <a:spLocks noGrp="1"/>
          </p:cNvSpPr>
          <p:nvPr>
            <p:ph type="pic" sz="quarter" idx="44" hasCustomPrompt="1"/>
          </p:nvPr>
        </p:nvSpPr>
        <p:spPr>
          <a:xfrm>
            <a:off x="4322195" y="3570057"/>
            <a:ext cx="3554696" cy="1916113"/>
          </a:xfrm>
          <a:solidFill>
            <a:schemeClr val="bg2"/>
          </a:solidFill>
        </p:spPr>
        <p:txBody>
          <a:bodyPr/>
          <a:lstStyle>
            <a:lvl1pPr>
              <a:defRPr/>
            </a:lvl1pPr>
          </a:lstStyle>
          <a:p>
            <a:r>
              <a:rPr lang="de-DE"/>
              <a:t>Picture</a:t>
            </a:r>
          </a:p>
        </p:txBody>
      </p:sp>
      <p:sp>
        <p:nvSpPr>
          <p:cNvPr id="19" name="Bildplatzhalter 8"/>
          <p:cNvSpPr>
            <a:spLocks noGrp="1"/>
          </p:cNvSpPr>
          <p:nvPr>
            <p:ph type="pic" sz="quarter" idx="38" hasCustomPrompt="1"/>
          </p:nvPr>
        </p:nvSpPr>
        <p:spPr>
          <a:xfrm>
            <a:off x="8297452" y="3570057"/>
            <a:ext cx="3554696" cy="1916113"/>
          </a:xfrm>
          <a:solidFill>
            <a:schemeClr val="bg2"/>
          </a:solidFill>
        </p:spPr>
        <p:txBody>
          <a:bodyPr/>
          <a:lstStyle>
            <a:lvl1pPr>
              <a:defRPr/>
            </a:lvl1pPr>
          </a:lstStyle>
          <a:p>
            <a:r>
              <a:rPr lang="de-DE"/>
              <a:t>Picture</a:t>
            </a:r>
          </a:p>
        </p:txBody>
      </p:sp>
    </p:spTree>
    <p:extLst>
      <p:ext uri="{BB962C8B-B14F-4D97-AF65-F5344CB8AC3E}">
        <p14:creationId xmlns:p14="http://schemas.microsoft.com/office/powerpoint/2010/main" val="1569769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Slide With 4 Columns &amp; Underline">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136450362"/>
              </p:ext>
            </p:extLst>
          </p:nvPr>
        </p:nvGraphicFramePr>
        <p:xfrm>
          <a:off x="2122" y="1589"/>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kt 1" hidden="1"/>
                      <p:cNvPicPr/>
                      <p:nvPr/>
                    </p:nvPicPr>
                    <p:blipFill>
                      <a:blip r:embed="rId4"/>
                      <a:stretch>
                        <a:fillRect/>
                      </a:stretch>
                    </p:blipFill>
                    <p:spPr>
                      <a:xfrm>
                        <a:off x="2122" y="1589"/>
                        <a:ext cx="2116" cy="1587"/>
                      </a:xfrm>
                      <a:prstGeom prst="rect">
                        <a:avLst/>
                      </a:prstGeom>
                    </p:spPr>
                  </p:pic>
                </p:oleObj>
              </mc:Fallback>
            </mc:AlternateContent>
          </a:graphicData>
        </a:graphic>
      </p:graphicFrame>
      <p:sp>
        <p:nvSpPr>
          <p:cNvPr id="3" name="Titel 2"/>
          <p:cNvSpPr>
            <a:spLocks noGrp="1"/>
          </p:cNvSpPr>
          <p:nvPr>
            <p:ph type="title"/>
          </p:nvPr>
        </p:nvSpPr>
        <p:spPr>
          <a:xfrm>
            <a:off x="339852" y="527632"/>
            <a:ext cx="11512296" cy="492443"/>
          </a:xfrm>
        </p:spPr>
        <p:txBody>
          <a:bodyPr vert="horz" lIns="0" tIns="0" rIns="0" bIns="0" rtlCol="0" anchor="ctr" anchorCtr="0">
            <a:spAutoFit/>
          </a:bodyPr>
          <a:lstStyle>
            <a:lvl1pPr>
              <a:defRPr lang="de-DE" dirty="0">
                <a:ea typeface="Cambria" panose="02040503050406030204" pitchFamily="18" charset="0"/>
              </a:defRPr>
            </a:lvl1pPr>
          </a:lstStyle>
          <a:p>
            <a:pPr lvl="0"/>
            <a:r>
              <a:rPr lang="en-US"/>
              <a:t>Click to edit Master title style</a:t>
            </a:r>
            <a:endParaRPr lang="de-DE" dirty="0"/>
          </a:p>
        </p:txBody>
      </p:sp>
      <p:sp>
        <p:nvSpPr>
          <p:cNvPr id="22" name="Textplatzhalter 7"/>
          <p:cNvSpPr>
            <a:spLocks noGrp="1"/>
          </p:cNvSpPr>
          <p:nvPr>
            <p:ph type="body" sz="quarter" idx="25" hasCustomPrompt="1"/>
          </p:nvPr>
        </p:nvSpPr>
        <p:spPr>
          <a:xfrm>
            <a:off x="339852" y="5492520"/>
            <a:ext cx="2729522" cy="401090"/>
          </a:xfrm>
          <a:prstGeom prst="rect">
            <a:avLst/>
          </a:prstGeom>
        </p:spPr>
        <p:txBody>
          <a:bodyPr vert="horz" lIns="0" tIns="0" rIns="0" bIns="0"/>
          <a:lstStyle>
            <a:lvl1pPr marL="0" indent="0">
              <a:lnSpc>
                <a:spcPct val="100000"/>
              </a:lnSpc>
              <a:spcBef>
                <a:spcPts val="0"/>
              </a:spcBef>
              <a:buFontTx/>
              <a:buNone/>
              <a:defRPr sz="1000">
                <a:solidFill>
                  <a:schemeClr val="tx1"/>
                </a:solidFill>
                <a:latin typeface="+mj-lt"/>
              </a:defRPr>
            </a:lvl1pPr>
          </a:lstStyle>
          <a:p>
            <a:pPr lvl="0"/>
            <a:r>
              <a:rPr lang="de-DE"/>
              <a:t>Add </a:t>
            </a:r>
            <a:r>
              <a:rPr lang="de-DE" err="1"/>
              <a:t>caption</a:t>
            </a:r>
            <a:endParaRPr lang="de-DE"/>
          </a:p>
        </p:txBody>
      </p:sp>
      <p:sp>
        <p:nvSpPr>
          <p:cNvPr id="23" name="Textplatzhalter 7"/>
          <p:cNvSpPr>
            <a:spLocks noGrp="1"/>
          </p:cNvSpPr>
          <p:nvPr>
            <p:ph type="body" sz="quarter" idx="29" hasCustomPrompt="1"/>
          </p:nvPr>
        </p:nvSpPr>
        <p:spPr>
          <a:xfrm>
            <a:off x="3267443" y="5492520"/>
            <a:ext cx="2729522" cy="401090"/>
          </a:xfrm>
          <a:prstGeom prst="rect">
            <a:avLst/>
          </a:prstGeom>
        </p:spPr>
        <p:txBody>
          <a:bodyPr vert="horz" lIns="0" tIns="0" rIns="0" bIns="0"/>
          <a:lstStyle>
            <a:lvl1pPr marL="0" indent="0">
              <a:lnSpc>
                <a:spcPct val="100000"/>
              </a:lnSpc>
              <a:spcBef>
                <a:spcPts val="0"/>
              </a:spcBef>
              <a:buFontTx/>
              <a:buNone/>
              <a:defRPr sz="1000">
                <a:solidFill>
                  <a:schemeClr val="tx1"/>
                </a:solidFill>
                <a:latin typeface="+mj-lt"/>
              </a:defRPr>
            </a:lvl1pPr>
          </a:lstStyle>
          <a:p>
            <a:pPr lvl="0"/>
            <a:r>
              <a:rPr lang="de-DE"/>
              <a:t>Add </a:t>
            </a:r>
            <a:r>
              <a:rPr lang="de-DE" err="1"/>
              <a:t>caption</a:t>
            </a:r>
            <a:endParaRPr lang="de-DE"/>
          </a:p>
        </p:txBody>
      </p:sp>
      <p:sp>
        <p:nvSpPr>
          <p:cNvPr id="24" name="Textplatzhalter 7"/>
          <p:cNvSpPr>
            <a:spLocks noGrp="1"/>
          </p:cNvSpPr>
          <p:nvPr>
            <p:ph type="body" sz="quarter" idx="30" hasCustomPrompt="1"/>
          </p:nvPr>
        </p:nvSpPr>
        <p:spPr>
          <a:xfrm>
            <a:off x="9122626" y="5492520"/>
            <a:ext cx="2729522" cy="401090"/>
          </a:xfrm>
          <a:prstGeom prst="rect">
            <a:avLst/>
          </a:prstGeom>
        </p:spPr>
        <p:txBody>
          <a:bodyPr vert="horz" lIns="0" tIns="0" rIns="0" bIns="0"/>
          <a:lstStyle>
            <a:lvl1pPr marL="0" indent="0">
              <a:lnSpc>
                <a:spcPct val="100000"/>
              </a:lnSpc>
              <a:spcBef>
                <a:spcPts val="0"/>
              </a:spcBef>
              <a:buFontTx/>
              <a:buNone/>
              <a:defRPr sz="1000">
                <a:solidFill>
                  <a:schemeClr val="tx1"/>
                </a:solidFill>
                <a:latin typeface="+mj-lt"/>
              </a:defRPr>
            </a:lvl1pPr>
          </a:lstStyle>
          <a:p>
            <a:pPr lvl="0"/>
            <a:r>
              <a:rPr lang="de-DE"/>
              <a:t>Add </a:t>
            </a:r>
            <a:r>
              <a:rPr lang="de-DE" err="1"/>
              <a:t>caption</a:t>
            </a:r>
            <a:endParaRPr lang="de-DE"/>
          </a:p>
        </p:txBody>
      </p:sp>
      <p:sp>
        <p:nvSpPr>
          <p:cNvPr id="14" name="Textplatzhalter 4"/>
          <p:cNvSpPr>
            <a:spLocks noGrp="1"/>
          </p:cNvSpPr>
          <p:nvPr>
            <p:ph type="body" sz="quarter" idx="40" hasCustomPrompt="1"/>
          </p:nvPr>
        </p:nvSpPr>
        <p:spPr>
          <a:xfrm>
            <a:off x="339852" y="1461558"/>
            <a:ext cx="2729522" cy="2111405"/>
          </a:xfrm>
        </p:spPr>
        <p:txBody>
          <a:bodyPr/>
          <a:lstStyle>
            <a:lvl1pPr>
              <a:defRPr/>
            </a:lvl1pPr>
          </a:lstStyle>
          <a:p>
            <a:pPr lvl="0"/>
            <a:r>
              <a:rPr lang="de-DE"/>
              <a:t>Insert text</a:t>
            </a:r>
          </a:p>
        </p:txBody>
      </p:sp>
      <p:sp>
        <p:nvSpPr>
          <p:cNvPr id="15" name="Textplatzhalter 4"/>
          <p:cNvSpPr>
            <a:spLocks noGrp="1"/>
          </p:cNvSpPr>
          <p:nvPr>
            <p:ph type="body" sz="quarter" idx="41" hasCustomPrompt="1"/>
          </p:nvPr>
        </p:nvSpPr>
        <p:spPr>
          <a:xfrm>
            <a:off x="3267443" y="1461558"/>
            <a:ext cx="2729522" cy="2113786"/>
          </a:xfrm>
        </p:spPr>
        <p:txBody>
          <a:bodyPr/>
          <a:lstStyle>
            <a:lvl1pPr>
              <a:defRPr/>
            </a:lvl1pPr>
          </a:lstStyle>
          <a:p>
            <a:pPr lvl="0"/>
            <a:r>
              <a:rPr lang="de-DE"/>
              <a:t>Insert text</a:t>
            </a:r>
          </a:p>
        </p:txBody>
      </p:sp>
      <p:sp>
        <p:nvSpPr>
          <p:cNvPr id="16" name="Textplatzhalter 4"/>
          <p:cNvSpPr>
            <a:spLocks noGrp="1"/>
          </p:cNvSpPr>
          <p:nvPr>
            <p:ph type="body" sz="quarter" idx="42" hasCustomPrompt="1"/>
          </p:nvPr>
        </p:nvSpPr>
        <p:spPr>
          <a:xfrm>
            <a:off x="9122626" y="1461558"/>
            <a:ext cx="2729522" cy="2111405"/>
          </a:xfrm>
        </p:spPr>
        <p:txBody>
          <a:bodyPr/>
          <a:lstStyle>
            <a:lvl1pPr>
              <a:defRPr/>
            </a:lvl1pPr>
          </a:lstStyle>
          <a:p>
            <a:pPr lvl="0"/>
            <a:r>
              <a:rPr lang="de-DE"/>
              <a:t>Insert text</a:t>
            </a:r>
          </a:p>
        </p:txBody>
      </p:sp>
      <p:sp>
        <p:nvSpPr>
          <p:cNvPr id="17" name="Bildplatzhalter 8"/>
          <p:cNvSpPr>
            <a:spLocks noGrp="1"/>
          </p:cNvSpPr>
          <p:nvPr>
            <p:ph type="pic" sz="quarter" idx="43" hasCustomPrompt="1"/>
          </p:nvPr>
        </p:nvSpPr>
        <p:spPr>
          <a:xfrm>
            <a:off x="339852" y="3570057"/>
            <a:ext cx="2729522" cy="1916113"/>
          </a:xfrm>
          <a:solidFill>
            <a:schemeClr val="bg2"/>
          </a:solidFill>
        </p:spPr>
        <p:txBody>
          <a:bodyPr/>
          <a:lstStyle>
            <a:lvl1pPr>
              <a:defRPr/>
            </a:lvl1pPr>
          </a:lstStyle>
          <a:p>
            <a:r>
              <a:rPr lang="de-DE"/>
              <a:t>Picture</a:t>
            </a:r>
          </a:p>
        </p:txBody>
      </p:sp>
      <p:sp>
        <p:nvSpPr>
          <p:cNvPr id="18" name="Bildplatzhalter 8"/>
          <p:cNvSpPr>
            <a:spLocks noGrp="1"/>
          </p:cNvSpPr>
          <p:nvPr>
            <p:ph type="pic" sz="quarter" idx="44" hasCustomPrompt="1"/>
          </p:nvPr>
        </p:nvSpPr>
        <p:spPr>
          <a:xfrm>
            <a:off x="3267443" y="3570057"/>
            <a:ext cx="2729522" cy="1916113"/>
          </a:xfrm>
          <a:solidFill>
            <a:schemeClr val="bg2"/>
          </a:solidFill>
        </p:spPr>
        <p:txBody>
          <a:bodyPr/>
          <a:lstStyle>
            <a:lvl1pPr>
              <a:defRPr/>
            </a:lvl1pPr>
          </a:lstStyle>
          <a:p>
            <a:r>
              <a:rPr lang="de-DE"/>
              <a:t>Picture</a:t>
            </a:r>
          </a:p>
        </p:txBody>
      </p:sp>
      <p:sp>
        <p:nvSpPr>
          <p:cNvPr id="19" name="Bildplatzhalter 8"/>
          <p:cNvSpPr>
            <a:spLocks noGrp="1"/>
          </p:cNvSpPr>
          <p:nvPr>
            <p:ph type="pic" sz="quarter" idx="38" hasCustomPrompt="1"/>
          </p:nvPr>
        </p:nvSpPr>
        <p:spPr>
          <a:xfrm>
            <a:off x="9122626" y="3570057"/>
            <a:ext cx="2729522" cy="1916113"/>
          </a:xfrm>
          <a:solidFill>
            <a:schemeClr val="bg2"/>
          </a:solidFill>
        </p:spPr>
        <p:txBody>
          <a:bodyPr/>
          <a:lstStyle>
            <a:lvl1pPr>
              <a:defRPr/>
            </a:lvl1pPr>
          </a:lstStyle>
          <a:p>
            <a:r>
              <a:rPr lang="de-DE"/>
              <a:t>Picture</a:t>
            </a:r>
          </a:p>
        </p:txBody>
      </p:sp>
      <p:sp>
        <p:nvSpPr>
          <p:cNvPr id="13" name="Textplatzhalter 7"/>
          <p:cNvSpPr>
            <a:spLocks noGrp="1"/>
          </p:cNvSpPr>
          <p:nvPr>
            <p:ph type="body" sz="quarter" idx="45" hasCustomPrompt="1"/>
          </p:nvPr>
        </p:nvSpPr>
        <p:spPr>
          <a:xfrm>
            <a:off x="6195034" y="5492520"/>
            <a:ext cx="2729522" cy="401090"/>
          </a:xfrm>
          <a:prstGeom prst="rect">
            <a:avLst/>
          </a:prstGeom>
        </p:spPr>
        <p:txBody>
          <a:bodyPr vert="horz" lIns="0" tIns="0" rIns="0" bIns="0"/>
          <a:lstStyle>
            <a:lvl1pPr marL="0" indent="0">
              <a:lnSpc>
                <a:spcPct val="100000"/>
              </a:lnSpc>
              <a:spcBef>
                <a:spcPts val="0"/>
              </a:spcBef>
              <a:buFontTx/>
              <a:buNone/>
              <a:defRPr sz="1000">
                <a:solidFill>
                  <a:schemeClr val="tx1"/>
                </a:solidFill>
                <a:latin typeface="+mj-lt"/>
              </a:defRPr>
            </a:lvl1pPr>
          </a:lstStyle>
          <a:p>
            <a:pPr lvl="0"/>
            <a:r>
              <a:rPr lang="de-DE"/>
              <a:t>Add </a:t>
            </a:r>
            <a:r>
              <a:rPr lang="de-DE" err="1"/>
              <a:t>caption</a:t>
            </a:r>
            <a:endParaRPr lang="de-DE"/>
          </a:p>
        </p:txBody>
      </p:sp>
      <p:sp>
        <p:nvSpPr>
          <p:cNvPr id="20" name="Textplatzhalter 4"/>
          <p:cNvSpPr>
            <a:spLocks noGrp="1"/>
          </p:cNvSpPr>
          <p:nvPr>
            <p:ph type="body" sz="quarter" idx="46" hasCustomPrompt="1"/>
          </p:nvPr>
        </p:nvSpPr>
        <p:spPr>
          <a:xfrm>
            <a:off x="6195034" y="1461558"/>
            <a:ext cx="2729522" cy="2111405"/>
          </a:xfrm>
        </p:spPr>
        <p:txBody>
          <a:bodyPr/>
          <a:lstStyle>
            <a:lvl1pPr>
              <a:defRPr/>
            </a:lvl1pPr>
          </a:lstStyle>
          <a:p>
            <a:pPr lvl="0"/>
            <a:r>
              <a:rPr lang="de-DE"/>
              <a:t>Insert text</a:t>
            </a:r>
          </a:p>
        </p:txBody>
      </p:sp>
      <p:sp>
        <p:nvSpPr>
          <p:cNvPr id="21" name="Bildplatzhalter 8"/>
          <p:cNvSpPr>
            <a:spLocks noGrp="1"/>
          </p:cNvSpPr>
          <p:nvPr>
            <p:ph type="pic" sz="quarter" idx="47" hasCustomPrompt="1"/>
          </p:nvPr>
        </p:nvSpPr>
        <p:spPr>
          <a:xfrm>
            <a:off x="6195034" y="3570057"/>
            <a:ext cx="2729522" cy="1916113"/>
          </a:xfrm>
          <a:solidFill>
            <a:schemeClr val="bg2"/>
          </a:solidFill>
        </p:spPr>
        <p:txBody>
          <a:bodyPr/>
          <a:lstStyle>
            <a:lvl1pPr>
              <a:defRPr/>
            </a:lvl1pPr>
          </a:lstStyle>
          <a:p>
            <a:r>
              <a:rPr lang="de-DE"/>
              <a:t>Picture</a:t>
            </a:r>
          </a:p>
        </p:txBody>
      </p:sp>
    </p:spTree>
    <p:extLst>
      <p:ext uri="{BB962C8B-B14F-4D97-AF65-F5344CB8AC3E}">
        <p14:creationId xmlns:p14="http://schemas.microsoft.com/office/powerpoint/2010/main" val="11422165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Slide With Text and Photo Righ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282E807-4BDA-4F98-9983-D05F7D123CF9}"/>
              </a:ext>
            </a:extLst>
          </p:cNvPr>
          <p:cNvGraphicFramePr>
            <a:graphicFrameLocks noChangeAspect="1"/>
          </p:cNvGraphicFramePr>
          <p:nvPr userDrawn="1">
            <p:custDataLst>
              <p:tags r:id="rId1"/>
            </p:custDataLst>
            <p:extLst>
              <p:ext uri="{D42A27DB-BD31-4B8C-83A1-F6EECF244321}">
                <p14:modId xmlns:p14="http://schemas.microsoft.com/office/powerpoint/2010/main" val="8911194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4" name="Object 3" hidden="1">
                        <a:extLst>
                          <a:ext uri="{FF2B5EF4-FFF2-40B4-BE49-F238E27FC236}">
                            <a16:creationId xmlns:a16="http://schemas.microsoft.com/office/drawing/2014/main" id="{1282E807-4BDA-4F98-9983-D05F7D123CF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itel 2"/>
          <p:cNvSpPr>
            <a:spLocks noGrp="1"/>
          </p:cNvSpPr>
          <p:nvPr>
            <p:ph type="title"/>
          </p:nvPr>
        </p:nvSpPr>
        <p:spPr>
          <a:xfrm>
            <a:off x="339852" y="527632"/>
            <a:ext cx="11512296" cy="492443"/>
          </a:xfrm>
        </p:spPr>
        <p:txBody>
          <a:bodyPr vert="horz" lIns="0" tIns="0" rIns="0" bIns="0" rtlCol="0" anchor="ctr" anchorCtr="0">
            <a:spAutoFit/>
          </a:bodyPr>
          <a:lstStyle>
            <a:lvl1pPr>
              <a:defRPr lang="de-DE" dirty="0">
                <a:ea typeface="Cambria" panose="02040503050406030204" pitchFamily="18" charset="0"/>
              </a:defRPr>
            </a:lvl1pPr>
          </a:lstStyle>
          <a:p>
            <a:pPr lvl="0"/>
            <a:r>
              <a:rPr lang="en-US"/>
              <a:t>Click to edit Master title style</a:t>
            </a:r>
            <a:endParaRPr lang="de-DE" dirty="0"/>
          </a:p>
        </p:txBody>
      </p:sp>
      <p:sp>
        <p:nvSpPr>
          <p:cNvPr id="6" name="Bildplatzhalter 8"/>
          <p:cNvSpPr>
            <a:spLocks noGrp="1"/>
          </p:cNvSpPr>
          <p:nvPr>
            <p:ph type="pic" sz="quarter" idx="38" hasCustomPrompt="1"/>
          </p:nvPr>
        </p:nvSpPr>
        <p:spPr>
          <a:xfrm>
            <a:off x="6283036" y="1461557"/>
            <a:ext cx="5569112" cy="4585951"/>
          </a:xfrm>
          <a:solidFill>
            <a:schemeClr val="bg2"/>
          </a:solidFill>
        </p:spPr>
        <p:txBody>
          <a:bodyPr/>
          <a:lstStyle>
            <a:lvl1pPr>
              <a:defRPr/>
            </a:lvl1pPr>
          </a:lstStyle>
          <a:p>
            <a:r>
              <a:rPr lang="de-DE"/>
              <a:t>Picture</a:t>
            </a:r>
          </a:p>
        </p:txBody>
      </p:sp>
      <p:sp>
        <p:nvSpPr>
          <p:cNvPr id="7" name="Text Placeholder 9">
            <a:extLst>
              <a:ext uri="{FF2B5EF4-FFF2-40B4-BE49-F238E27FC236}">
                <a16:creationId xmlns:a16="http://schemas.microsoft.com/office/drawing/2014/main" id="{33A1A04A-8930-4130-8B75-8C3AD9B94FBA}"/>
              </a:ext>
            </a:extLst>
          </p:cNvPr>
          <p:cNvSpPr>
            <a:spLocks noGrp="1"/>
          </p:cNvSpPr>
          <p:nvPr>
            <p:ph type="body" sz="quarter" idx="11"/>
          </p:nvPr>
        </p:nvSpPr>
        <p:spPr>
          <a:xfrm>
            <a:off x="339852" y="1461557"/>
            <a:ext cx="5569112" cy="1846659"/>
          </a:xfrm>
        </p:spPr>
        <p:txBody>
          <a:bodyPr/>
          <a:lstStyle>
            <a:lvl1pPr marL="0" indent="0">
              <a:spcAft>
                <a:spcPts val="600"/>
              </a:spcAft>
              <a:buNone/>
              <a:defRPr/>
            </a:lvl1pPr>
            <a:lvl2pPr marL="228600" indent="-228600">
              <a:spcAft>
                <a:spcPts val="600"/>
              </a:spcAft>
              <a:defRPr/>
            </a:lvl2pPr>
            <a:lvl3pPr marL="457200" indent="-228600">
              <a:spcAft>
                <a:spcPts val="600"/>
              </a:spcAft>
              <a:defRPr/>
            </a:lvl3pPr>
            <a:lvl4pPr marL="685800" indent="-228600">
              <a:spcAft>
                <a:spcPts val="600"/>
              </a:spcAft>
              <a:buFont typeface="Arial" panose="020B0604020202020204" pitchFamily="34" charset="0"/>
              <a:buChar char="•"/>
              <a:defRPr/>
            </a:lvl4pPr>
            <a:lvl5pPr>
              <a:spcAft>
                <a:spcPts val="600"/>
              </a:spcAft>
              <a:defRPr/>
            </a:lvl5pPr>
            <a:lvl6pPr>
              <a:spcAft>
                <a:spcPts val="600"/>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1292641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Slide with Text and Photo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D1D84B8-2423-4D13-9C4B-63EC131C0AF0}"/>
              </a:ext>
            </a:extLst>
          </p:cNvPr>
          <p:cNvGraphicFramePr>
            <a:graphicFrameLocks noChangeAspect="1"/>
          </p:cNvGraphicFramePr>
          <p:nvPr userDrawn="1">
            <p:custDataLst>
              <p:tags r:id="rId1"/>
            </p:custDataLst>
            <p:extLst>
              <p:ext uri="{D42A27DB-BD31-4B8C-83A1-F6EECF244321}">
                <p14:modId xmlns:p14="http://schemas.microsoft.com/office/powerpoint/2010/main" val="29897380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4" name="Object 3" hidden="1">
                        <a:extLst>
                          <a:ext uri="{FF2B5EF4-FFF2-40B4-BE49-F238E27FC236}">
                            <a16:creationId xmlns:a16="http://schemas.microsoft.com/office/drawing/2014/main" id="{1D1D84B8-2423-4D13-9C4B-63EC131C0AF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itel 2"/>
          <p:cNvSpPr>
            <a:spLocks noGrp="1"/>
          </p:cNvSpPr>
          <p:nvPr>
            <p:ph type="title"/>
          </p:nvPr>
        </p:nvSpPr>
        <p:spPr>
          <a:xfrm>
            <a:off x="339852" y="527632"/>
            <a:ext cx="11512296" cy="492443"/>
          </a:xfrm>
        </p:spPr>
        <p:txBody>
          <a:bodyPr vert="horz" lIns="0" tIns="0" rIns="0" bIns="0" rtlCol="0" anchor="ctr" anchorCtr="0">
            <a:spAutoFit/>
          </a:bodyPr>
          <a:lstStyle>
            <a:lvl1pPr>
              <a:defRPr lang="de-DE" dirty="0">
                <a:ea typeface="Cambria" panose="02040503050406030204" pitchFamily="18" charset="0"/>
              </a:defRPr>
            </a:lvl1pPr>
          </a:lstStyle>
          <a:p>
            <a:pPr lvl="0"/>
            <a:r>
              <a:rPr lang="en-US"/>
              <a:t>Click to edit Master title style</a:t>
            </a:r>
            <a:endParaRPr lang="de-DE" dirty="0"/>
          </a:p>
        </p:txBody>
      </p:sp>
      <p:sp>
        <p:nvSpPr>
          <p:cNvPr id="6" name="Bildplatzhalter 8"/>
          <p:cNvSpPr>
            <a:spLocks noGrp="1"/>
          </p:cNvSpPr>
          <p:nvPr>
            <p:ph type="pic" sz="quarter" idx="38" hasCustomPrompt="1"/>
          </p:nvPr>
        </p:nvSpPr>
        <p:spPr>
          <a:xfrm>
            <a:off x="339852" y="1461558"/>
            <a:ext cx="5568696" cy="4431012"/>
          </a:xfrm>
          <a:solidFill>
            <a:schemeClr val="bg2"/>
          </a:solidFill>
        </p:spPr>
        <p:txBody>
          <a:bodyPr/>
          <a:lstStyle>
            <a:lvl1pPr>
              <a:defRPr/>
            </a:lvl1pPr>
          </a:lstStyle>
          <a:p>
            <a:r>
              <a:rPr lang="de-DE"/>
              <a:t>Picture</a:t>
            </a:r>
          </a:p>
        </p:txBody>
      </p:sp>
      <p:sp>
        <p:nvSpPr>
          <p:cNvPr id="7" name="Text Placeholder 9">
            <a:extLst>
              <a:ext uri="{FF2B5EF4-FFF2-40B4-BE49-F238E27FC236}">
                <a16:creationId xmlns:a16="http://schemas.microsoft.com/office/drawing/2014/main" id="{877345EF-C3C3-4D31-BCD4-1875DE8D4B1D}"/>
              </a:ext>
            </a:extLst>
          </p:cNvPr>
          <p:cNvSpPr>
            <a:spLocks noGrp="1"/>
          </p:cNvSpPr>
          <p:nvPr>
            <p:ph type="body" sz="quarter" idx="11"/>
          </p:nvPr>
        </p:nvSpPr>
        <p:spPr>
          <a:xfrm>
            <a:off x="6283452" y="1461558"/>
            <a:ext cx="5568696" cy="1846659"/>
          </a:xfrm>
        </p:spPr>
        <p:txBody>
          <a:bodyPr/>
          <a:lstStyle>
            <a:lvl1pPr marL="0" indent="0">
              <a:spcAft>
                <a:spcPts val="600"/>
              </a:spcAft>
              <a:buNone/>
              <a:defRPr/>
            </a:lvl1pPr>
            <a:lvl2pPr marL="228600" indent="-228600">
              <a:spcAft>
                <a:spcPts val="600"/>
              </a:spcAft>
              <a:defRPr/>
            </a:lvl2pPr>
            <a:lvl3pPr marL="457200" indent="-228600">
              <a:spcAft>
                <a:spcPts val="600"/>
              </a:spcAft>
              <a:defRPr/>
            </a:lvl3pPr>
            <a:lvl4pPr marL="685800" indent="-228600">
              <a:spcAft>
                <a:spcPts val="600"/>
              </a:spcAft>
              <a:buFont typeface="Arial" panose="020B0604020202020204" pitchFamily="34" charset="0"/>
              <a:buChar char="•"/>
              <a:defRPr/>
            </a:lvl4pPr>
            <a:lvl5pPr>
              <a:spcAft>
                <a:spcPts val="600"/>
              </a:spcAft>
              <a:defRPr/>
            </a:lvl5pPr>
            <a:lvl6pPr>
              <a:spcAft>
                <a:spcPts val="600"/>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7744295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Slide with Text &amp; Small Photo Righ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816437F-F1B7-4633-BB98-154D06635005}"/>
              </a:ext>
            </a:extLst>
          </p:cNvPr>
          <p:cNvGraphicFramePr>
            <a:graphicFrameLocks noChangeAspect="1"/>
          </p:cNvGraphicFramePr>
          <p:nvPr userDrawn="1">
            <p:custDataLst>
              <p:tags r:id="rId1"/>
            </p:custDataLst>
            <p:extLst>
              <p:ext uri="{D42A27DB-BD31-4B8C-83A1-F6EECF244321}">
                <p14:modId xmlns:p14="http://schemas.microsoft.com/office/powerpoint/2010/main" val="2238229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2" imgH="272" progId="TCLayout.ActiveDocument.1">
                  <p:embed/>
                </p:oleObj>
              </mc:Choice>
              <mc:Fallback>
                <p:oleObj name="think-cell Slide" r:id="rId3" imgW="272" imgH="272" progId="TCLayout.ActiveDocument.1">
                  <p:embed/>
                  <p:pic>
                    <p:nvPicPr>
                      <p:cNvPr id="4" name="Object 3" hidden="1">
                        <a:extLst>
                          <a:ext uri="{FF2B5EF4-FFF2-40B4-BE49-F238E27FC236}">
                            <a16:creationId xmlns:a16="http://schemas.microsoft.com/office/drawing/2014/main" id="{9816437F-F1B7-4633-BB98-154D0663500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itel 2"/>
          <p:cNvSpPr>
            <a:spLocks noGrp="1"/>
          </p:cNvSpPr>
          <p:nvPr>
            <p:ph type="title"/>
          </p:nvPr>
        </p:nvSpPr>
        <p:spPr>
          <a:xfrm>
            <a:off x="339852" y="527632"/>
            <a:ext cx="11512296" cy="492443"/>
          </a:xfrm>
        </p:spPr>
        <p:txBody>
          <a:bodyPr vert="horz" lIns="0" tIns="0" rIns="0" bIns="0" rtlCol="0" anchor="ctr" anchorCtr="0">
            <a:spAutoFit/>
          </a:bodyPr>
          <a:lstStyle>
            <a:lvl1pPr>
              <a:defRPr lang="de-DE" dirty="0">
                <a:ea typeface="Cambria" panose="02040503050406030204" pitchFamily="18" charset="0"/>
              </a:defRPr>
            </a:lvl1pPr>
          </a:lstStyle>
          <a:p>
            <a:pPr lvl="0"/>
            <a:r>
              <a:rPr lang="en-US"/>
              <a:t>Click to edit Master title style</a:t>
            </a:r>
            <a:endParaRPr lang="de-DE" dirty="0"/>
          </a:p>
        </p:txBody>
      </p:sp>
      <p:sp>
        <p:nvSpPr>
          <p:cNvPr id="7" name="Bildplatzhalter 8"/>
          <p:cNvSpPr>
            <a:spLocks noGrp="1"/>
          </p:cNvSpPr>
          <p:nvPr>
            <p:ph type="pic" sz="quarter" idx="38" hasCustomPrompt="1"/>
          </p:nvPr>
        </p:nvSpPr>
        <p:spPr>
          <a:xfrm>
            <a:off x="8288211" y="1461558"/>
            <a:ext cx="3563937" cy="4429424"/>
          </a:xfrm>
          <a:solidFill>
            <a:schemeClr val="bg2"/>
          </a:solidFill>
        </p:spPr>
        <p:txBody>
          <a:bodyPr/>
          <a:lstStyle>
            <a:lvl1pPr>
              <a:defRPr/>
            </a:lvl1pPr>
          </a:lstStyle>
          <a:p>
            <a:r>
              <a:rPr lang="de-DE"/>
              <a:t>Picture</a:t>
            </a:r>
          </a:p>
        </p:txBody>
      </p:sp>
      <p:sp>
        <p:nvSpPr>
          <p:cNvPr id="9" name="Text Placeholder 9">
            <a:extLst>
              <a:ext uri="{FF2B5EF4-FFF2-40B4-BE49-F238E27FC236}">
                <a16:creationId xmlns:a16="http://schemas.microsoft.com/office/drawing/2014/main" id="{57466B07-7CC1-47CD-81A1-923CEF58054C}"/>
              </a:ext>
            </a:extLst>
          </p:cNvPr>
          <p:cNvSpPr>
            <a:spLocks noGrp="1"/>
          </p:cNvSpPr>
          <p:nvPr>
            <p:ph type="body" sz="quarter" idx="11"/>
          </p:nvPr>
        </p:nvSpPr>
        <p:spPr>
          <a:xfrm>
            <a:off x="339852" y="1461557"/>
            <a:ext cx="7427175" cy="1846659"/>
          </a:xfrm>
        </p:spPr>
        <p:txBody>
          <a:bodyPr/>
          <a:lstStyle>
            <a:lvl1pPr marL="0" indent="0">
              <a:spcAft>
                <a:spcPts val="600"/>
              </a:spcAft>
              <a:buNone/>
              <a:defRPr/>
            </a:lvl1pPr>
            <a:lvl2pPr marL="228600" indent="-228600">
              <a:spcAft>
                <a:spcPts val="600"/>
              </a:spcAft>
              <a:defRPr/>
            </a:lvl2pPr>
            <a:lvl3pPr marL="457200" indent="-228600">
              <a:spcAft>
                <a:spcPts val="600"/>
              </a:spcAft>
              <a:defRPr/>
            </a:lvl3pPr>
            <a:lvl4pPr marL="685800" indent="-228600">
              <a:spcAft>
                <a:spcPts val="600"/>
              </a:spcAft>
              <a:buFont typeface="Arial" panose="020B0604020202020204" pitchFamily="34" charset="0"/>
              <a:buChar char="•"/>
              <a:defRPr/>
            </a:lvl4pPr>
            <a:lvl5pPr>
              <a:spcAft>
                <a:spcPts val="600"/>
              </a:spcAft>
              <a:defRPr/>
            </a:lvl5pPr>
            <a:lvl6pPr>
              <a:spcAft>
                <a:spcPts val="600"/>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74389002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End slide">
    <p:spTree>
      <p:nvGrpSpPr>
        <p:cNvPr id="1" name=""/>
        <p:cNvGrpSpPr/>
        <p:nvPr/>
      </p:nvGrpSpPr>
      <p:grpSpPr>
        <a:xfrm>
          <a:off x="0" y="0"/>
          <a:ext cx="0" cy="0"/>
          <a:chOff x="0" y="0"/>
          <a:chExt cx="0" cy="0"/>
        </a:xfrm>
      </p:grpSpPr>
      <p:pic>
        <p:nvPicPr>
          <p:cNvPr id="7" name="Picture 6" descr="Academy of Nutrition and Dietetics logo">
            <a:extLst>
              <a:ext uri="{FF2B5EF4-FFF2-40B4-BE49-F238E27FC236}">
                <a16:creationId xmlns:a16="http://schemas.microsoft.com/office/drawing/2014/main" id="{C01EE8CA-C7F5-44A8-9058-FD4772EF4698}"/>
              </a:ext>
            </a:extLst>
          </p:cNvPr>
          <p:cNvPicPr>
            <a:picLocks/>
          </p:cNvPicPr>
          <p:nvPr userDrawn="1"/>
        </p:nvPicPr>
        <p:blipFill>
          <a:blip r:embed="rId2"/>
          <a:stretch>
            <a:fillRect/>
          </a:stretch>
        </p:blipFill>
        <p:spPr>
          <a:xfrm>
            <a:off x="3601844" y="2978824"/>
            <a:ext cx="4988312" cy="900352"/>
          </a:xfrm>
          <a:prstGeom prst="rect">
            <a:avLst/>
          </a:prstGeom>
        </p:spPr>
      </p:pic>
    </p:spTree>
    <p:extLst>
      <p:ext uri="{BB962C8B-B14F-4D97-AF65-F5344CB8AC3E}">
        <p14:creationId xmlns:p14="http://schemas.microsoft.com/office/powerpoint/2010/main" val="33920838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1_End slide">
    <p:bg>
      <p:bgPr>
        <a:solidFill>
          <a:schemeClr val="accent1"/>
        </a:solidFill>
        <a:effectLst/>
      </p:bgPr>
    </p:bg>
    <p:spTree>
      <p:nvGrpSpPr>
        <p:cNvPr id="1" name=""/>
        <p:cNvGrpSpPr/>
        <p:nvPr/>
      </p:nvGrpSpPr>
      <p:grpSpPr>
        <a:xfrm>
          <a:off x="0" y="0"/>
          <a:ext cx="0" cy="0"/>
          <a:chOff x="0" y="0"/>
          <a:chExt cx="0" cy="0"/>
        </a:xfrm>
      </p:grpSpPr>
      <p:pic>
        <p:nvPicPr>
          <p:cNvPr id="4" name="Picture 3" descr="Academy of Nutrition and Dietetics logo">
            <a:extLst>
              <a:ext uri="{FF2B5EF4-FFF2-40B4-BE49-F238E27FC236}">
                <a16:creationId xmlns:a16="http://schemas.microsoft.com/office/drawing/2014/main" id="{049B0C51-BC6F-4309-892B-A3837D8D359B}"/>
              </a:ext>
            </a:extLst>
          </p:cNvPr>
          <p:cNvPicPr>
            <a:picLocks/>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3746810" y="3004990"/>
            <a:ext cx="4698380" cy="848020"/>
          </a:xfrm>
          <a:prstGeom prst="rect">
            <a:avLst/>
          </a:prstGeom>
        </p:spPr>
      </p:pic>
    </p:spTree>
    <p:extLst>
      <p:ext uri="{BB962C8B-B14F-4D97-AF65-F5344CB8AC3E}">
        <p14:creationId xmlns:p14="http://schemas.microsoft.com/office/powerpoint/2010/main" val="150474921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blank" preserve="1">
  <p:cSld name="2_End slide">
    <p:spTree>
      <p:nvGrpSpPr>
        <p:cNvPr id="1" name=""/>
        <p:cNvGrpSpPr/>
        <p:nvPr/>
      </p:nvGrpSpPr>
      <p:grpSpPr>
        <a:xfrm>
          <a:off x="0" y="0"/>
          <a:ext cx="0" cy="0"/>
          <a:chOff x="0" y="0"/>
          <a:chExt cx="0" cy="0"/>
        </a:xfrm>
      </p:grpSpPr>
      <p:pic>
        <p:nvPicPr>
          <p:cNvPr id="3" name="Picture 2" descr="Academy of Nutrition and Dietetics logo">
            <a:extLst>
              <a:ext uri="{FF2B5EF4-FFF2-40B4-BE49-F238E27FC236}">
                <a16:creationId xmlns:a16="http://schemas.microsoft.com/office/drawing/2014/main" id="{13E5D9F7-2FB7-4DCF-BE3D-4FFC27F9B0C9}"/>
              </a:ext>
            </a:extLst>
          </p:cNvPr>
          <p:cNvPicPr>
            <a:picLocks noChangeAspect="1"/>
          </p:cNvPicPr>
          <p:nvPr userDrawn="1"/>
        </p:nvPicPr>
        <p:blipFill>
          <a:blip r:embed="rId2"/>
          <a:stretch>
            <a:fillRect/>
          </a:stretch>
        </p:blipFill>
        <p:spPr>
          <a:xfrm>
            <a:off x="3923851" y="2720898"/>
            <a:ext cx="4344300" cy="1416204"/>
          </a:xfrm>
          <a:prstGeom prst="rect">
            <a:avLst/>
          </a:prstGeom>
        </p:spPr>
      </p:pic>
    </p:spTree>
    <p:extLst>
      <p:ext uri="{BB962C8B-B14F-4D97-AF65-F5344CB8AC3E}">
        <p14:creationId xmlns:p14="http://schemas.microsoft.com/office/powerpoint/2010/main" val="202950578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blank" preserve="1">
  <p:cSld name="3_End slide">
    <p:bg>
      <p:bgPr>
        <a:solidFill>
          <a:schemeClr val="accent1"/>
        </a:solidFill>
        <a:effectLst/>
      </p:bgPr>
    </p:bg>
    <p:spTree>
      <p:nvGrpSpPr>
        <p:cNvPr id="1" name=""/>
        <p:cNvGrpSpPr/>
        <p:nvPr/>
      </p:nvGrpSpPr>
      <p:grpSpPr>
        <a:xfrm>
          <a:off x="0" y="0"/>
          <a:ext cx="0" cy="0"/>
          <a:chOff x="0" y="0"/>
          <a:chExt cx="0" cy="0"/>
        </a:xfrm>
      </p:grpSpPr>
      <p:pic>
        <p:nvPicPr>
          <p:cNvPr id="4" name="Picture 3" descr="Academy of Nutrition and Dietetics logo">
            <a:extLst>
              <a:ext uri="{FF2B5EF4-FFF2-40B4-BE49-F238E27FC236}">
                <a16:creationId xmlns:a16="http://schemas.microsoft.com/office/drawing/2014/main" id="{47791435-2917-4D8B-B0AA-76D49A2CE915}"/>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3928947" y="2722560"/>
            <a:ext cx="4334108" cy="1412880"/>
          </a:xfrm>
          <a:prstGeom prst="rect">
            <a:avLst/>
          </a:prstGeom>
        </p:spPr>
      </p:pic>
    </p:spTree>
    <p:extLst>
      <p:ext uri="{BB962C8B-B14F-4D97-AF65-F5344CB8AC3E}">
        <p14:creationId xmlns:p14="http://schemas.microsoft.com/office/powerpoint/2010/main" val="344161298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ags" Target="../tags/tag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image" Target="../media/image2.png"/><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oleObject" Target="../embeddings/oleObject1.bin"/><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image" Target="../media/image3.png"/><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image" Target="../media/image1.emf"/><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D609D3C-BC29-4694-B89A-268F8CEBD7D8}"/>
              </a:ext>
            </a:extLst>
          </p:cNvPr>
          <p:cNvGraphicFramePr>
            <a:graphicFrameLocks noChangeAspect="1"/>
          </p:cNvGraphicFramePr>
          <p:nvPr userDrawn="1">
            <p:custDataLst>
              <p:tags r:id="rId55"/>
            </p:custDataLst>
            <p:extLst>
              <p:ext uri="{D42A27DB-BD31-4B8C-83A1-F6EECF244321}">
                <p14:modId xmlns:p14="http://schemas.microsoft.com/office/powerpoint/2010/main" val="15813777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6" imgW="272" imgH="272" progId="TCLayout.ActiveDocument.1">
                  <p:embed/>
                </p:oleObj>
              </mc:Choice>
              <mc:Fallback>
                <p:oleObj name="think-cell Slide" r:id="rId56" imgW="272" imgH="272" progId="TCLayout.ActiveDocument.1">
                  <p:embed/>
                  <p:pic>
                    <p:nvPicPr>
                      <p:cNvPr id="5" name="Object 4" hidden="1">
                        <a:extLst>
                          <a:ext uri="{FF2B5EF4-FFF2-40B4-BE49-F238E27FC236}">
                            <a16:creationId xmlns:a16="http://schemas.microsoft.com/office/drawing/2014/main" id="{ED609D3C-BC29-4694-B89A-268F8CEBD7D8}"/>
                          </a:ext>
                        </a:extLst>
                      </p:cNvPr>
                      <p:cNvPicPr/>
                      <p:nvPr/>
                    </p:nvPicPr>
                    <p:blipFill>
                      <a:blip r:embed="rId57"/>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C5BF1F4B-D731-4391-9291-628B25F01C2A}"/>
              </a:ext>
            </a:extLst>
          </p:cNvPr>
          <p:cNvSpPr>
            <a:spLocks noGrp="1"/>
          </p:cNvSpPr>
          <p:nvPr>
            <p:ph type="title"/>
          </p:nvPr>
        </p:nvSpPr>
        <p:spPr>
          <a:xfrm>
            <a:off x="340093" y="527632"/>
            <a:ext cx="11511814" cy="492443"/>
          </a:xfrm>
          <a:prstGeom prst="rect">
            <a:avLst/>
          </a:prstGeom>
        </p:spPr>
        <p:txBody>
          <a:bodyPr vert="horz" lIns="0" tIns="0" rIns="0" bIns="0" rtlCol="0" anchor="b" anchorCtr="0">
            <a:spAutoFit/>
          </a:bodyPr>
          <a:lstStyle/>
          <a:p>
            <a:pPr lvl="0"/>
            <a:r>
              <a:rPr lang="en-US"/>
              <a:t>Click to edit Master title style</a:t>
            </a:r>
            <a:endParaRPr lang="en-US" dirty="0"/>
          </a:p>
        </p:txBody>
      </p:sp>
      <p:sp>
        <p:nvSpPr>
          <p:cNvPr id="19" name="Text Placeholder 18">
            <a:extLst>
              <a:ext uri="{FF2B5EF4-FFF2-40B4-BE49-F238E27FC236}">
                <a16:creationId xmlns:a16="http://schemas.microsoft.com/office/drawing/2014/main" id="{CC30CE96-0688-4A7A-AC7B-45AAF84E3C95}"/>
              </a:ext>
            </a:extLst>
          </p:cNvPr>
          <p:cNvSpPr>
            <a:spLocks noGrp="1"/>
          </p:cNvSpPr>
          <p:nvPr>
            <p:ph type="body" idx="1"/>
          </p:nvPr>
        </p:nvSpPr>
        <p:spPr>
          <a:xfrm>
            <a:off x="340093" y="1579347"/>
            <a:ext cx="11511814" cy="1846659"/>
          </a:xfrm>
          <a:prstGeom prst="rect">
            <a:avLst/>
          </a:prstGeom>
        </p:spPr>
        <p:txBody>
          <a:bodyPr vert="horz" lIns="0" tIns="0" rIns="0" bIns="0" rtlCol="0">
            <a:spAutoFit/>
          </a:bodyPr>
          <a:lstStyle/>
          <a:p>
            <a:pPr lvl="0"/>
            <a:r>
              <a:rPr lang="en-US" dirty="0"/>
              <a:t>Click to edit Master text styles</a:t>
            </a:r>
          </a:p>
          <a:p>
            <a:pPr marL="228600" lvl="1" indent="-228600" algn="l" defTabSz="914400" rtl="0" eaLnBrk="1" latinLnBrk="0" hangingPunct="1">
              <a:lnSpc>
                <a:spcPct val="100000"/>
              </a:lnSpc>
              <a:spcBef>
                <a:spcPts val="0"/>
              </a:spcBef>
              <a:spcAft>
                <a:spcPts val="600"/>
              </a:spcAft>
              <a:buFont typeface="Wingdings" panose="05000000000000000000" pitchFamily="2" charset="2"/>
              <a:buChar char="§"/>
            </a:pPr>
            <a:r>
              <a:rPr lang="en-US" dirty="0"/>
              <a:t>First level</a:t>
            </a:r>
          </a:p>
          <a:p>
            <a:pPr marL="457200" lvl="2" indent="-228600" algn="l" defTabSz="914400" rtl="0" eaLnBrk="1" latinLnBrk="0" hangingPunct="1">
              <a:lnSpc>
                <a:spcPct val="100000"/>
              </a:lnSpc>
              <a:spcBef>
                <a:spcPts val="0"/>
              </a:spcBef>
              <a:spcAft>
                <a:spcPts val="600"/>
              </a:spcAft>
              <a:buFont typeface="Nunito Light" panose="00000400000000000000" pitchFamily="2" charset="0"/>
              <a:buChar char="–"/>
            </a:pPr>
            <a:r>
              <a:rPr lang="en-US" dirty="0"/>
              <a:t>Second level</a:t>
            </a:r>
          </a:p>
          <a:p>
            <a:pPr marL="685800" lvl="3" indent="-228600" algn="l" defTabSz="914400" rtl="0" eaLnBrk="1" latinLnBrk="0" hangingPunct="1">
              <a:lnSpc>
                <a:spcPct val="100000"/>
              </a:lnSpc>
              <a:spcBef>
                <a:spcPts val="600"/>
              </a:spcBef>
              <a:spcAft>
                <a:spcPts val="600"/>
              </a:spcAft>
              <a:buFont typeface="Arial" panose="020B0604020202020204" pitchFamily="34" charset="0"/>
              <a:buChar char="•"/>
            </a:pPr>
            <a:r>
              <a:rPr lang="en-US" dirty="0"/>
              <a:t>Third level</a:t>
            </a:r>
          </a:p>
          <a:p>
            <a:pPr marL="914400" lvl="5" indent="-228600" algn="l" defTabSz="914400" rtl="0" eaLnBrk="1" latinLnBrk="0" hangingPunct="1">
              <a:lnSpc>
                <a:spcPct val="100000"/>
              </a:lnSpc>
              <a:spcBef>
                <a:spcPts val="600"/>
              </a:spcBef>
              <a:spcAft>
                <a:spcPts val="600"/>
              </a:spcAft>
              <a:buFont typeface="Courier New" panose="02070309020205020404" pitchFamily="49" charset="0"/>
              <a:buChar char="o"/>
            </a:pPr>
            <a:r>
              <a:rPr lang="en-US" dirty="0"/>
              <a:t>Fourth level</a:t>
            </a:r>
          </a:p>
        </p:txBody>
      </p:sp>
      <p:pic>
        <p:nvPicPr>
          <p:cNvPr id="14" name="Picture 13">
            <a:extLst>
              <a:ext uri="{FF2B5EF4-FFF2-40B4-BE49-F238E27FC236}">
                <a16:creationId xmlns:a16="http://schemas.microsoft.com/office/drawing/2014/main" id="{7E19E1E4-9F3D-4951-8BF5-71640ADCFF5E}"/>
              </a:ext>
            </a:extLst>
          </p:cNvPr>
          <p:cNvPicPr>
            <a:picLocks noChangeAspect="1"/>
          </p:cNvPicPr>
          <p:nvPr userDrawn="1"/>
        </p:nvPicPr>
        <p:blipFill>
          <a:blip r:embed="rId58">
            <a:clrChange>
              <a:clrFrom>
                <a:srgbClr val="FFFFFF"/>
              </a:clrFrom>
              <a:clrTo>
                <a:srgbClr val="FFFFFF">
                  <a:alpha val="0"/>
                </a:srgbClr>
              </a:clrTo>
            </a:clrChange>
          </a:blip>
          <a:stretch>
            <a:fillRect/>
          </a:stretch>
        </p:blipFill>
        <p:spPr>
          <a:xfrm rot="5400000" flipV="1">
            <a:off x="-1878063" y="1307487"/>
            <a:ext cx="3021830" cy="406856"/>
          </a:xfrm>
          <a:prstGeom prst="rect">
            <a:avLst/>
          </a:prstGeom>
        </p:spPr>
      </p:pic>
      <p:pic>
        <p:nvPicPr>
          <p:cNvPr id="13" name="Picture 2" descr="Eatright Logo PNG Vector (SVG) ">
            <a:extLst>
              <a:ext uri="{FF2B5EF4-FFF2-40B4-BE49-F238E27FC236}">
                <a16:creationId xmlns:a16="http://schemas.microsoft.com/office/drawing/2014/main" id="{309A7F1D-8BFF-4315-8838-704A68F2252F}"/>
              </a:ext>
            </a:extLst>
          </p:cNvPr>
          <p:cNvPicPr>
            <a:picLocks noChangeAspect="1" noChangeArrowheads="1"/>
          </p:cNvPicPr>
          <p:nvPr userDrawn="1"/>
        </p:nvPicPr>
        <p:blipFill>
          <a:blip r:embed="rId59">
            <a:extLst>
              <a:ext uri="{28A0092B-C50C-407E-A947-70E740481C1C}">
                <a14:useLocalDpi xmlns:a14="http://schemas.microsoft.com/office/drawing/2010/main" val="0"/>
              </a:ext>
            </a:extLst>
          </a:blip>
          <a:srcRect/>
          <a:stretch>
            <a:fillRect/>
          </a:stretch>
        </p:blipFill>
        <p:spPr bwMode="auto">
          <a:xfrm>
            <a:off x="340093" y="6312603"/>
            <a:ext cx="691718" cy="431172"/>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Rounded Corners 14">
            <a:extLst>
              <a:ext uri="{FF2B5EF4-FFF2-40B4-BE49-F238E27FC236}">
                <a16:creationId xmlns:a16="http://schemas.microsoft.com/office/drawing/2014/main" id="{4E3281F7-32A0-4281-84B2-AD25070B9C92}"/>
              </a:ext>
              <a:ext uri="{C183D7F6-B498-43B3-948B-1728B52AA6E4}">
                <adec:decorative xmlns:adec="http://schemas.microsoft.com/office/drawing/2017/decorative" val="1"/>
              </a:ext>
            </a:extLst>
          </p:cNvPr>
          <p:cNvSpPr/>
          <p:nvPr userDrawn="1"/>
        </p:nvSpPr>
        <p:spPr>
          <a:xfrm>
            <a:off x="1180601" y="6482469"/>
            <a:ext cx="10230416" cy="91440"/>
          </a:xfrm>
          <a:prstGeom prst="roundRect">
            <a:avLst>
              <a:gd name="adj" fmla="val 50000"/>
            </a:avLst>
          </a:prstGeom>
          <a:gradFill flip="none" rotWithShape="1">
            <a:gsLst>
              <a:gs pos="0">
                <a:schemeClr val="accent1"/>
              </a:gs>
              <a:gs pos="100000">
                <a:schemeClr val="accent4">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lide Number Placeholder 5">
            <a:extLst>
              <a:ext uri="{FF2B5EF4-FFF2-40B4-BE49-F238E27FC236}">
                <a16:creationId xmlns:a16="http://schemas.microsoft.com/office/drawing/2014/main" id="{CEC2F39C-2C14-4BD3-9013-6BC422037DE7}"/>
              </a:ext>
            </a:extLst>
          </p:cNvPr>
          <p:cNvSpPr txBox="1">
            <a:spLocks/>
          </p:cNvSpPr>
          <p:nvPr userDrawn="1"/>
        </p:nvSpPr>
        <p:spPr>
          <a:xfrm>
            <a:off x="11588267" y="6373769"/>
            <a:ext cx="308840" cy="308840"/>
          </a:xfrm>
          <a:prstGeom prst="ellipse">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fld id="{FB2857D4-DF14-4ED6-B98D-650175A372FC}" type="slidenum">
              <a:rPr lang="en-US" sz="1000" smtClean="0">
                <a:solidFill>
                  <a:schemeClr val="tx1"/>
                </a:solidFill>
              </a:rPr>
              <a:pPr lvl="0"/>
              <a:t>‹#›</a:t>
            </a:fld>
            <a:endParaRPr lang="en-US" sz="1000" dirty="0">
              <a:solidFill>
                <a:schemeClr val="tx1"/>
              </a:solidFill>
            </a:endParaRPr>
          </a:p>
        </p:txBody>
      </p:sp>
      <p:sp>
        <p:nvSpPr>
          <p:cNvPr id="17" name="Rectangle: Rounded Corners 16">
            <a:extLst>
              <a:ext uri="{FF2B5EF4-FFF2-40B4-BE49-F238E27FC236}">
                <a16:creationId xmlns:a16="http://schemas.microsoft.com/office/drawing/2014/main" id="{1E1D1042-073F-4618-9651-AB958BFE2E2A}"/>
              </a:ext>
              <a:ext uri="{C183D7F6-B498-43B3-948B-1728B52AA6E4}">
                <adec:decorative xmlns:adec="http://schemas.microsoft.com/office/drawing/2017/decorative" val="1"/>
              </a:ext>
            </a:extLst>
          </p:cNvPr>
          <p:cNvSpPr>
            <a:spLocks/>
          </p:cNvSpPr>
          <p:nvPr userDrawn="1"/>
        </p:nvSpPr>
        <p:spPr>
          <a:xfrm>
            <a:off x="130174" y="527632"/>
            <a:ext cx="99897" cy="49244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8807007"/>
      </p:ext>
    </p:extLst>
  </p:cSld>
  <p:clrMap bg1="lt1" tx1="dk1" bg2="lt2" tx2="dk2" accent1="accent1" accent2="accent2" accent3="accent3" accent4="accent4" accent5="accent5" accent6="accent6" hlink="hlink" folHlink="folHlink"/>
  <p:sldLayoutIdLst>
    <p:sldLayoutId id="2147483660" r:id="rId1"/>
    <p:sldLayoutId id="2147483694" r:id="rId2"/>
    <p:sldLayoutId id="2147483695" r:id="rId3"/>
    <p:sldLayoutId id="2147483663" r:id="rId4"/>
    <p:sldLayoutId id="2147483701" r:id="rId5"/>
    <p:sldLayoutId id="2147483700" r:id="rId6"/>
    <p:sldLayoutId id="2147483702" r:id="rId7"/>
    <p:sldLayoutId id="2147483703" r:id="rId8"/>
    <p:sldLayoutId id="2147483704" r:id="rId9"/>
    <p:sldLayoutId id="2147483699" r:id="rId10"/>
    <p:sldLayoutId id="2147483705" r:id="rId11"/>
    <p:sldLayoutId id="2147483678" r:id="rId12"/>
    <p:sldLayoutId id="2147483679" r:id="rId13"/>
    <p:sldLayoutId id="2147483650" r:id="rId14"/>
    <p:sldLayoutId id="2147483674" r:id="rId15"/>
    <p:sldLayoutId id="2147483707" r:id="rId16"/>
    <p:sldLayoutId id="2147483706" r:id="rId17"/>
    <p:sldLayoutId id="2147483675" r:id="rId18"/>
    <p:sldLayoutId id="2147483709" r:id="rId19"/>
    <p:sldLayoutId id="2147483708" r:id="rId20"/>
    <p:sldLayoutId id="2147483710" r:id="rId21"/>
    <p:sldLayoutId id="2147483711" r:id="rId22"/>
    <p:sldLayoutId id="2147483712" r:id="rId23"/>
    <p:sldLayoutId id="2147483713" r:id="rId24"/>
    <p:sldLayoutId id="2147483716" r:id="rId25"/>
    <p:sldLayoutId id="2147483714" r:id="rId26"/>
    <p:sldLayoutId id="2147483715" r:id="rId27"/>
    <p:sldLayoutId id="2147483684" r:id="rId28"/>
    <p:sldLayoutId id="2147483689" r:id="rId29"/>
    <p:sldLayoutId id="2147483691" r:id="rId30"/>
    <p:sldLayoutId id="2147483661" r:id="rId31"/>
    <p:sldLayoutId id="2147483685" r:id="rId32"/>
    <p:sldLayoutId id="2147483683" r:id="rId33"/>
    <p:sldLayoutId id="2147483688" r:id="rId34"/>
    <p:sldLayoutId id="2147483681" r:id="rId35"/>
    <p:sldLayoutId id="2147483677" r:id="rId36"/>
    <p:sldLayoutId id="2147483692" r:id="rId37"/>
    <p:sldLayoutId id="2147483690" r:id="rId38"/>
    <p:sldLayoutId id="2147483693" r:id="rId39"/>
    <p:sldLayoutId id="2147483664" r:id="rId40"/>
    <p:sldLayoutId id="2147483662" r:id="rId41"/>
    <p:sldLayoutId id="2147483665" r:id="rId42"/>
    <p:sldLayoutId id="2147483666" r:id="rId43"/>
    <p:sldLayoutId id="2147483667" r:id="rId44"/>
    <p:sldLayoutId id="2147483668" r:id="rId45"/>
    <p:sldLayoutId id="2147483669" r:id="rId46"/>
    <p:sldLayoutId id="2147483670" r:id="rId47"/>
    <p:sldLayoutId id="2147483671" r:id="rId48"/>
    <p:sldLayoutId id="2147483672" r:id="rId49"/>
    <p:sldLayoutId id="2147483655" r:id="rId50"/>
    <p:sldLayoutId id="2147483696" r:id="rId51"/>
    <p:sldLayoutId id="2147483697" r:id="rId52"/>
    <p:sldLayoutId id="2147483698" r:id="rId53"/>
  </p:sldLayoutIdLst>
  <p:hf hdr="0" ftr="0" dt="0"/>
  <p:txStyles>
    <p:titleStyle>
      <a:lvl1pPr algn="l" defTabSz="914400" rtl="0" eaLnBrk="1" latinLnBrk="0" hangingPunct="1">
        <a:lnSpc>
          <a:spcPct val="100000"/>
        </a:lnSpc>
        <a:spcBef>
          <a:spcPct val="0"/>
        </a:spcBef>
        <a:buNone/>
        <a:defRPr lang="en-US" sz="3200" b="0"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600"/>
        </a:spcBef>
        <a:spcAft>
          <a:spcPts val="600"/>
        </a:spcAft>
        <a:buFont typeface="Wingdings" panose="05000000000000000000" pitchFamily="2" charset="2"/>
        <a:buNone/>
        <a:defRPr lang="en-US" sz="1800" kern="1200" dirty="0">
          <a:solidFill>
            <a:schemeClr val="tx1"/>
          </a:solidFill>
          <a:latin typeface="+mn-lt"/>
          <a:ea typeface="+mn-ea"/>
          <a:cs typeface="+mn-cs"/>
        </a:defRPr>
      </a:lvl1pPr>
      <a:lvl2pPr marL="285750" indent="-285750" algn="l" defTabSz="914400" rtl="0" eaLnBrk="1" latinLnBrk="0" hangingPunct="1">
        <a:lnSpc>
          <a:spcPct val="100000"/>
        </a:lnSpc>
        <a:spcBef>
          <a:spcPts val="0"/>
        </a:spcBef>
        <a:spcAft>
          <a:spcPts val="600"/>
        </a:spcAft>
        <a:buFont typeface="Wingdings" panose="05000000000000000000" pitchFamily="2" charset="2"/>
        <a:buChar char="§"/>
        <a:defRPr lang="en-US" sz="1800" kern="1200" dirty="0" smtClean="0">
          <a:solidFill>
            <a:schemeClr val="tx1"/>
          </a:solidFill>
          <a:latin typeface="+mn-lt"/>
          <a:ea typeface="+mn-ea"/>
          <a:cs typeface="+mn-cs"/>
        </a:defRPr>
      </a:lvl2pPr>
      <a:lvl3pPr marL="285750" indent="-285750" algn="l" defTabSz="914400" rtl="0" eaLnBrk="1" latinLnBrk="0" hangingPunct="1">
        <a:lnSpc>
          <a:spcPct val="100000"/>
        </a:lnSpc>
        <a:spcBef>
          <a:spcPts val="0"/>
        </a:spcBef>
        <a:buFont typeface="Nunito Light" panose="00000400000000000000" pitchFamily="2" charset="0"/>
        <a:buChar char="–"/>
        <a:defRPr lang="en-US" sz="1800" kern="1200" dirty="0">
          <a:solidFill>
            <a:schemeClr val="tx1"/>
          </a:solidFill>
          <a:latin typeface="+mn-lt"/>
          <a:ea typeface="+mn-ea"/>
          <a:cs typeface="+mn-cs"/>
        </a:defRPr>
      </a:lvl3pPr>
      <a:lvl4pPr marL="514350" indent="-285750" algn="l" defTabSz="914400" rtl="0" eaLnBrk="1" latinLnBrk="0" hangingPunct="1">
        <a:lnSpc>
          <a:spcPct val="100000"/>
        </a:lnSpc>
        <a:spcBef>
          <a:spcPts val="600"/>
        </a:spcBef>
        <a:spcAft>
          <a:spcPts val="600"/>
        </a:spcAft>
        <a:buFont typeface="Nunito Light" panose="00000400000000000000" pitchFamily="2" charset="0"/>
        <a:buChar char="–"/>
        <a:defRPr lang="en-US" sz="1800" kern="1200" dirty="0">
          <a:solidFill>
            <a:schemeClr val="tx1"/>
          </a:solidFill>
          <a:latin typeface="+mn-lt"/>
          <a:ea typeface="+mn-ea"/>
          <a:cs typeface="+mn-cs"/>
        </a:defRPr>
      </a:lvl4pPr>
      <a:lvl5pPr marL="742950" indent="-285750" algn="l" defTabSz="914400" rtl="0" eaLnBrk="1" latinLnBrk="0" hangingPunct="1">
        <a:lnSpc>
          <a:spcPct val="100000"/>
        </a:lnSpc>
        <a:spcBef>
          <a:spcPts val="600"/>
        </a:spcBef>
        <a:spcAft>
          <a:spcPts val="600"/>
        </a:spcAft>
        <a:buFont typeface="Arial" panose="020B0604020202020204" pitchFamily="34" charset="0"/>
        <a:buChar char="•"/>
        <a:defRPr lang="en-US" sz="1800" kern="1200" dirty="0">
          <a:solidFill>
            <a:schemeClr val="tx1"/>
          </a:solidFill>
          <a:latin typeface="+mn-lt"/>
          <a:ea typeface="+mn-ea"/>
          <a:cs typeface="+mn-cs"/>
        </a:defRPr>
      </a:lvl5pPr>
      <a:lvl6pPr marL="914400" indent="-228600" algn="l" defTabSz="914400" rtl="0" eaLnBrk="1" latinLnBrk="0" hangingPunct="1">
        <a:lnSpc>
          <a:spcPct val="100000"/>
        </a:lnSpc>
        <a:spcBef>
          <a:spcPts val="600"/>
        </a:spcBef>
        <a:spcAft>
          <a:spcPts val="0"/>
        </a:spcAft>
        <a:buFont typeface="Courier New" panose="02070309020205020404" pitchFamily="49" charset="0"/>
        <a:buChar char="o"/>
        <a:defRPr lang="en-US" sz="1800" kern="1200" dirty="0">
          <a:solidFill>
            <a:schemeClr val="tx1"/>
          </a:solidFill>
          <a:latin typeface="+mn-lt"/>
          <a:ea typeface="+mn-ea"/>
          <a:cs typeface="+mn-cs"/>
        </a:defRPr>
      </a:lvl6pPr>
      <a:lvl7pPr marL="1143000" indent="-228600" algn="l" defTabSz="914400" rtl="0" eaLnBrk="1" latinLnBrk="0" hangingPunct="1">
        <a:lnSpc>
          <a:spcPct val="100000"/>
        </a:lnSpc>
        <a:spcBef>
          <a:spcPts val="600"/>
        </a:spcBef>
        <a:buFont typeface="Wingdings" panose="05000000000000000000" pitchFamily="2" charset="2"/>
        <a:buChar char="Ø"/>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52.xml"/><Relationship Id="rId5" Type="http://schemas.openxmlformats.org/officeDocument/2006/relationships/image" Target="../media/image1.emf"/><Relationship Id="rId4" Type="http://schemas.openxmlformats.org/officeDocument/2006/relationships/oleObject" Target="../embeddings/oleObject28.bin"/></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53.xml"/><Relationship Id="rId6" Type="http://schemas.openxmlformats.org/officeDocument/2006/relationships/image" Target="../media/image18.png"/><Relationship Id="rId5" Type="http://schemas.openxmlformats.org/officeDocument/2006/relationships/image" Target="../media/image1.emf"/><Relationship Id="rId4" Type="http://schemas.openxmlformats.org/officeDocument/2006/relationships/oleObject" Target="../embeddings/oleObject28.bin"/></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4.xml"/><Relationship Id="rId1" Type="http://schemas.openxmlformats.org/officeDocument/2006/relationships/tags" Target="../tags/tag54.xml"/><Relationship Id="rId5" Type="http://schemas.openxmlformats.org/officeDocument/2006/relationships/image" Target="../media/image1.emf"/><Relationship Id="rId4" Type="http://schemas.openxmlformats.org/officeDocument/2006/relationships/oleObject" Target="../embeddings/oleObject28.bin"/></Relationships>
</file>

<file path=ppt/slides/_rels/slide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9.xml"/><Relationship Id="rId1" Type="http://schemas.openxmlformats.org/officeDocument/2006/relationships/tags" Target="../tags/tag55.xml"/><Relationship Id="rId6" Type="http://schemas.openxmlformats.org/officeDocument/2006/relationships/image" Target="../media/image22.jpg"/><Relationship Id="rId5" Type="http://schemas.openxmlformats.org/officeDocument/2006/relationships/image" Target="../media/image1.emf"/><Relationship Id="rId4" Type="http://schemas.openxmlformats.org/officeDocument/2006/relationships/oleObject" Target="../embeddings/oleObject29.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24.svg"/><Relationship Id="rId2" Type="http://schemas.openxmlformats.org/officeDocument/2006/relationships/slideLayout" Target="../slideLayouts/slideLayout17.xml"/><Relationship Id="rId1" Type="http://schemas.openxmlformats.org/officeDocument/2006/relationships/tags" Target="../tags/tag56.xml"/><Relationship Id="rId6" Type="http://schemas.openxmlformats.org/officeDocument/2006/relationships/image" Target="../media/image23.png"/><Relationship Id="rId5" Type="http://schemas.openxmlformats.org/officeDocument/2006/relationships/image" Target="../media/image1.emf"/><Relationship Id="rId4" Type="http://schemas.openxmlformats.org/officeDocument/2006/relationships/oleObject" Target="../embeddings/oleObject30.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tags" Target="../tags/tag57.xml"/><Relationship Id="rId6" Type="http://schemas.openxmlformats.org/officeDocument/2006/relationships/image" Target="../media/image25.jpeg"/><Relationship Id="rId5" Type="http://schemas.openxmlformats.org/officeDocument/2006/relationships/image" Target="../media/image1.emf"/><Relationship Id="rId4" Type="http://schemas.openxmlformats.org/officeDocument/2006/relationships/oleObject" Target="../embeddings/oleObject31.bin"/></Relationships>
</file>

<file path=ppt/slides/_rels/slide1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0.xml"/><Relationship Id="rId1" Type="http://schemas.openxmlformats.org/officeDocument/2006/relationships/tags" Target="../tags/tag58.xml"/><Relationship Id="rId6" Type="http://schemas.openxmlformats.org/officeDocument/2006/relationships/image" Target="../media/image14.jpg"/><Relationship Id="rId5" Type="http://schemas.openxmlformats.org/officeDocument/2006/relationships/image" Target="../media/image1.emf"/><Relationship Id="rId4" Type="http://schemas.openxmlformats.org/officeDocument/2006/relationships/oleObject" Target="../embeddings/oleObject29.bin"/></Relationships>
</file>

<file path=ppt/slides/_rels/slide1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3.xml"/><Relationship Id="rId1" Type="http://schemas.openxmlformats.org/officeDocument/2006/relationships/tags" Target="../tags/tag59.xml"/><Relationship Id="rId5" Type="http://schemas.openxmlformats.org/officeDocument/2006/relationships/image" Target="../media/image1.emf"/><Relationship Id="rId4" Type="http://schemas.openxmlformats.org/officeDocument/2006/relationships/oleObject" Target="../embeddings/oleObject3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ecorative Academy logo">
            <a:extLst>
              <a:ext uri="{FF2B5EF4-FFF2-40B4-BE49-F238E27FC236}">
                <a16:creationId xmlns:a16="http://schemas.microsoft.com/office/drawing/2014/main" id="{48656432-DCF3-4F28-ABEA-DF5F42B5C2B9}"/>
              </a:ext>
              <a:ext uri="{C183D7F6-B498-43B3-948B-1728B52AA6E4}">
                <adec:decorative xmlns:adec="http://schemas.microsoft.com/office/drawing/2017/decorative" val="1"/>
              </a:ext>
            </a:extLst>
          </p:cNvPr>
          <p:cNvGraphicFramePr>
            <a:graphicFrameLocks noChangeAspect="1"/>
          </p:cNvGraphicFramePr>
          <p:nvPr>
            <p:custDataLst>
              <p:tags r:id="rId1"/>
            </p:custDataLst>
            <p:extLst>
              <p:ext uri="{D42A27DB-BD31-4B8C-83A1-F6EECF244321}">
                <p14:modId xmlns:p14="http://schemas.microsoft.com/office/powerpoint/2010/main" val="42398806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2" imgH="272" progId="TCLayout.ActiveDocument.1">
                  <p:embed/>
                </p:oleObj>
              </mc:Choice>
              <mc:Fallback>
                <p:oleObj name="think-cell Slide" r:id="rId4" imgW="272" imgH="272" progId="TCLayout.ActiveDocument.1">
                  <p:embed/>
                  <p:pic>
                    <p:nvPicPr>
                      <p:cNvPr id="2" name="Decorative Academy logo">
                        <a:extLst>
                          <a:ext uri="{FF2B5EF4-FFF2-40B4-BE49-F238E27FC236}">
                            <a16:creationId xmlns:a16="http://schemas.microsoft.com/office/drawing/2014/main" id="{48656432-DCF3-4F28-ABEA-DF5F42B5C2B9}"/>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5" name="Title">
            <a:extLst>
              <a:ext uri="{FF2B5EF4-FFF2-40B4-BE49-F238E27FC236}">
                <a16:creationId xmlns:a16="http://schemas.microsoft.com/office/drawing/2014/main" id="{6D1072EE-8898-40D5-AD64-BEB70F3447E9}"/>
              </a:ext>
            </a:extLst>
          </p:cNvPr>
          <p:cNvSpPr>
            <a:spLocks noGrp="1"/>
          </p:cNvSpPr>
          <p:nvPr>
            <p:ph type="ctrTitle"/>
          </p:nvPr>
        </p:nvSpPr>
        <p:spPr/>
        <p:txBody>
          <a:bodyPr vert="horz"/>
          <a:lstStyle/>
          <a:p>
            <a:r>
              <a:rPr lang="en-GB" dirty="0"/>
              <a:t>National Nutrition Month</a:t>
            </a:r>
            <a:r>
              <a:rPr lang="en-GB" baseline="30000" dirty="0"/>
              <a:t>®</a:t>
            </a:r>
            <a:r>
              <a:rPr lang="en-GB" dirty="0"/>
              <a:t> 2026</a:t>
            </a:r>
          </a:p>
        </p:txBody>
      </p:sp>
    </p:spTree>
    <p:extLst>
      <p:ext uri="{BB962C8B-B14F-4D97-AF65-F5344CB8AC3E}">
        <p14:creationId xmlns:p14="http://schemas.microsoft.com/office/powerpoint/2010/main" val="1692747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ecorative Academy logo">
            <a:extLst>
              <a:ext uri="{FF2B5EF4-FFF2-40B4-BE49-F238E27FC236}">
                <a16:creationId xmlns:a16="http://schemas.microsoft.com/office/drawing/2014/main" id="{48656432-DCF3-4F28-ABEA-DF5F42B5C2B9}"/>
              </a:ext>
              <a:ext uri="{C183D7F6-B498-43B3-948B-1728B52AA6E4}">
                <adec:decorative xmlns:adec="http://schemas.microsoft.com/office/drawing/2017/decorative" val="1"/>
              </a:ext>
            </a:extLst>
          </p:cNvPr>
          <p:cNvGraphicFramePr>
            <a:graphicFrameLocks noChangeAspect="1"/>
          </p:cNvGraphicFramePr>
          <p:nvPr>
            <p:custDataLst>
              <p:tags r:id="rId1"/>
            </p:custDataLst>
            <p:extLst>
              <p:ext uri="{D42A27DB-BD31-4B8C-83A1-F6EECF244321}">
                <p14:modId xmlns:p14="http://schemas.microsoft.com/office/powerpoint/2010/main" val="33393156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2" imgH="272" progId="TCLayout.ActiveDocument.1">
                  <p:embed/>
                </p:oleObj>
              </mc:Choice>
              <mc:Fallback>
                <p:oleObj name="think-cell Slide" r:id="rId4" imgW="272" imgH="272" progId="TCLayout.ActiveDocument.1">
                  <p:embed/>
                  <p:pic>
                    <p:nvPicPr>
                      <p:cNvPr id="2" name="Decorative Academy logo">
                        <a:extLst>
                          <a:ext uri="{FF2B5EF4-FFF2-40B4-BE49-F238E27FC236}">
                            <a16:creationId xmlns:a16="http://schemas.microsoft.com/office/drawing/2014/main" id="{48656432-DCF3-4F28-ABEA-DF5F42B5C2B9}"/>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itle 6">
            <a:extLst>
              <a:ext uri="{FF2B5EF4-FFF2-40B4-BE49-F238E27FC236}">
                <a16:creationId xmlns:a16="http://schemas.microsoft.com/office/drawing/2014/main" id="{6F2FE4C0-3C5C-96ED-E896-7033D367DBCC}"/>
              </a:ext>
            </a:extLst>
          </p:cNvPr>
          <p:cNvSpPr>
            <a:spLocks noGrp="1"/>
          </p:cNvSpPr>
          <p:nvPr>
            <p:ph type="ctrTitle"/>
          </p:nvPr>
        </p:nvSpPr>
        <p:spPr>
          <a:xfrm>
            <a:off x="1891145" y="-1661993"/>
            <a:ext cx="8409710" cy="1661993"/>
          </a:xfrm>
        </p:spPr>
        <p:txBody>
          <a:bodyPr vert="horz" wrap="square" lIns="0" tIns="0" rIns="0" bIns="0" rtlCol="0" anchor="b" anchorCtr="0">
            <a:spAutoFit/>
          </a:bodyPr>
          <a:lstStyle/>
          <a:p>
            <a:r>
              <a:rPr lang="en-US" dirty="0"/>
              <a:t>Discover the Power of Nutrition</a:t>
            </a:r>
          </a:p>
        </p:txBody>
      </p:sp>
      <p:pic>
        <p:nvPicPr>
          <p:cNvPr id="6" name="Picture 5" descr="National Nutrition Month 2026: Discover the Power of Nutrition. Logo features an apple, a slice of bread, beans, cheese and broccoli.">
            <a:extLst>
              <a:ext uri="{FF2B5EF4-FFF2-40B4-BE49-F238E27FC236}">
                <a16:creationId xmlns:a16="http://schemas.microsoft.com/office/drawing/2014/main" id="{50753DB9-D042-FD98-22FF-CA19F182EEEF}"/>
              </a:ext>
              <a:ext uri="{C183D7F6-B498-43B3-948B-1728B52AA6E4}">
                <adec:decorative xmlns:adec="http://schemas.microsoft.com/office/drawing/2017/decorative" val="0"/>
              </a:ext>
            </a:extLst>
          </p:cNvPr>
          <p:cNvPicPr>
            <a:picLocks noChangeAspect="1"/>
          </p:cNvPicPr>
          <p:nvPr/>
        </p:nvPicPr>
        <p:blipFill>
          <a:blip r:embed="rId6"/>
          <a:stretch>
            <a:fillRect/>
          </a:stretch>
        </p:blipFill>
        <p:spPr>
          <a:xfrm>
            <a:off x="2898088" y="306355"/>
            <a:ext cx="7014966" cy="5471673"/>
          </a:xfrm>
          <a:prstGeom prst="rect">
            <a:avLst/>
          </a:prstGeom>
        </p:spPr>
      </p:pic>
    </p:spTree>
    <p:extLst>
      <p:ext uri="{BB962C8B-B14F-4D97-AF65-F5344CB8AC3E}">
        <p14:creationId xmlns:p14="http://schemas.microsoft.com/office/powerpoint/2010/main" val="947817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ecorative Academy logo">
            <a:extLst>
              <a:ext uri="{FF2B5EF4-FFF2-40B4-BE49-F238E27FC236}">
                <a16:creationId xmlns:a16="http://schemas.microsoft.com/office/drawing/2014/main" id="{48656432-DCF3-4F28-ABEA-DF5F42B5C2B9}"/>
              </a:ext>
              <a:ext uri="{C183D7F6-B498-43B3-948B-1728B52AA6E4}">
                <adec:decorative xmlns:adec="http://schemas.microsoft.com/office/drawing/2017/decorative" val="1"/>
              </a:ext>
            </a:extLst>
          </p:cNvPr>
          <p:cNvGraphicFramePr>
            <a:graphicFrameLocks noChangeAspect="1"/>
          </p:cNvGraphicFramePr>
          <p:nvPr>
            <p:custDataLst>
              <p:tags r:id="rId1"/>
            </p:custDataLst>
            <p:extLst>
              <p:ext uri="{D42A27DB-BD31-4B8C-83A1-F6EECF244321}">
                <p14:modId xmlns:p14="http://schemas.microsoft.com/office/powerpoint/2010/main" val="20073833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2" imgH="272" progId="TCLayout.ActiveDocument.1">
                  <p:embed/>
                </p:oleObj>
              </mc:Choice>
              <mc:Fallback>
                <p:oleObj name="think-cell Slide" r:id="rId4" imgW="272" imgH="272" progId="TCLayout.ActiveDocument.1">
                  <p:embed/>
                  <p:pic>
                    <p:nvPicPr>
                      <p:cNvPr id="2" name="Decorative Academy logo">
                        <a:extLst>
                          <a:ext uri="{FF2B5EF4-FFF2-40B4-BE49-F238E27FC236}">
                            <a16:creationId xmlns:a16="http://schemas.microsoft.com/office/drawing/2014/main" id="{48656432-DCF3-4F28-ABEA-DF5F42B5C2B9}"/>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5" name="Title">
            <a:extLst>
              <a:ext uri="{FF2B5EF4-FFF2-40B4-BE49-F238E27FC236}">
                <a16:creationId xmlns:a16="http://schemas.microsoft.com/office/drawing/2014/main" id="{6D1072EE-8898-40D5-AD64-BEB70F3447E9}"/>
              </a:ext>
            </a:extLst>
          </p:cNvPr>
          <p:cNvSpPr>
            <a:spLocks noGrp="1"/>
          </p:cNvSpPr>
          <p:nvPr>
            <p:ph type="title"/>
          </p:nvPr>
        </p:nvSpPr>
        <p:spPr>
          <a:xfrm>
            <a:off x="340093" y="496855"/>
            <a:ext cx="11511814" cy="553998"/>
          </a:xfrm>
        </p:spPr>
        <p:txBody>
          <a:bodyPr vert="horz"/>
          <a:lstStyle/>
          <a:p>
            <a:r>
              <a:rPr lang="en-GB" sz="3600" b="1" dirty="0"/>
              <a:t>Objectives</a:t>
            </a:r>
            <a:endParaRPr lang="en-GB" b="1" dirty="0"/>
          </a:p>
        </p:txBody>
      </p:sp>
      <p:sp>
        <p:nvSpPr>
          <p:cNvPr id="16" name="Subtitle">
            <a:extLst>
              <a:ext uri="{FF2B5EF4-FFF2-40B4-BE49-F238E27FC236}">
                <a16:creationId xmlns:a16="http://schemas.microsoft.com/office/drawing/2014/main" id="{F61B2371-7C23-410A-A35B-262F295EB4CD}"/>
              </a:ext>
            </a:extLst>
          </p:cNvPr>
          <p:cNvSpPr>
            <a:spLocks noGrp="1"/>
          </p:cNvSpPr>
          <p:nvPr>
            <p:ph type="body" sz="quarter" idx="11"/>
          </p:nvPr>
        </p:nvSpPr>
        <p:spPr>
          <a:xfrm>
            <a:off x="616687" y="1384614"/>
            <a:ext cx="11235219" cy="3516995"/>
          </a:xfrm>
        </p:spPr>
        <p:txBody>
          <a:bodyPr/>
          <a:lstStyle/>
          <a:p>
            <a:pPr marL="457200" indent="-457200">
              <a:lnSpc>
                <a:spcPct val="150000"/>
              </a:lnSpc>
              <a:buFont typeface="+mj-lt"/>
              <a:buAutoNum type="arabicPeriod"/>
            </a:pPr>
            <a:r>
              <a:rPr lang="en-GB" sz="2800" dirty="0"/>
              <a:t>Identify at least two ways in which you can </a:t>
            </a:r>
            <a:r>
              <a:rPr lang="en-GB" sz="2800" i="1" dirty="0"/>
              <a:t>Discover the Power of Nutrition.</a:t>
            </a:r>
          </a:p>
          <a:p>
            <a:pPr marL="457200" indent="-457200">
              <a:lnSpc>
                <a:spcPct val="150000"/>
              </a:lnSpc>
              <a:buFont typeface="+mj-lt"/>
              <a:buAutoNum type="arabicPeriod"/>
            </a:pPr>
            <a:r>
              <a:rPr lang="en-GB" sz="2800" dirty="0"/>
              <a:t>Explain what foods make up a healthy eating pattern.</a:t>
            </a:r>
          </a:p>
          <a:p>
            <a:pPr marL="457200" indent="-457200">
              <a:lnSpc>
                <a:spcPct val="150000"/>
              </a:lnSpc>
              <a:buFont typeface="+mj-lt"/>
              <a:buAutoNum type="arabicPeriod"/>
            </a:pPr>
            <a:r>
              <a:rPr lang="en-GB" sz="2800" dirty="0"/>
              <a:t>Describe ways you can feel good with healthy habits.</a:t>
            </a:r>
          </a:p>
        </p:txBody>
      </p:sp>
    </p:spTree>
    <p:extLst>
      <p:ext uri="{BB962C8B-B14F-4D97-AF65-F5344CB8AC3E}">
        <p14:creationId xmlns:p14="http://schemas.microsoft.com/office/powerpoint/2010/main" val="2813886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D18A7-1544-76A2-737F-F98EF127E1E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BD1859E-F825-7330-F778-D81F26C087A5}"/>
              </a:ext>
            </a:extLst>
          </p:cNvPr>
          <p:cNvSpPr>
            <a:spLocks noGrp="1"/>
          </p:cNvSpPr>
          <p:nvPr>
            <p:ph type="title"/>
          </p:nvPr>
        </p:nvSpPr>
        <p:spPr>
          <a:xfrm>
            <a:off x="340094" y="648601"/>
            <a:ext cx="5755906" cy="615553"/>
          </a:xfrm>
        </p:spPr>
        <p:txBody>
          <a:bodyPr/>
          <a:lstStyle/>
          <a:p>
            <a:r>
              <a:rPr lang="en-US" sz="4000" b="1" dirty="0"/>
              <a:t>Power Your Day</a:t>
            </a:r>
          </a:p>
        </p:txBody>
      </p:sp>
      <p:sp>
        <p:nvSpPr>
          <p:cNvPr id="4" name="Text Placeholder 3">
            <a:extLst>
              <a:ext uri="{FF2B5EF4-FFF2-40B4-BE49-F238E27FC236}">
                <a16:creationId xmlns:a16="http://schemas.microsoft.com/office/drawing/2014/main" id="{38A0F06C-3305-A374-43F9-D8536915DE5C}"/>
              </a:ext>
            </a:extLst>
          </p:cNvPr>
          <p:cNvSpPr>
            <a:spLocks noGrp="1"/>
          </p:cNvSpPr>
          <p:nvPr>
            <p:ph type="body" sz="quarter" idx="12"/>
          </p:nvPr>
        </p:nvSpPr>
        <p:spPr>
          <a:xfrm>
            <a:off x="340093" y="1685239"/>
            <a:ext cx="5561943" cy="4401205"/>
          </a:xfrm>
        </p:spPr>
        <p:txBody>
          <a:bodyPr vert="horz" lIns="0" tIns="0" rIns="0" bIns="0" rtlCol="0">
            <a:spAutoFit/>
          </a:bodyPr>
          <a:lstStyle/>
          <a:p>
            <a:pPr marL="457200" indent="-457200">
              <a:buFont typeface="Arial" panose="020B0604020202020204" pitchFamily="34" charset="0"/>
              <a:buChar char="•"/>
            </a:pPr>
            <a:r>
              <a:rPr lang="en-US" sz="3200" dirty="0">
                <a:solidFill>
                  <a:schemeClr val="accent1"/>
                </a:solidFill>
                <a:latin typeface="+mj-lt"/>
                <a:ea typeface="+mj-ea"/>
                <a:cs typeface="+mj-cs"/>
              </a:rPr>
              <a:t>Choose healthful foods from all the food groups.</a:t>
            </a:r>
          </a:p>
          <a:p>
            <a:pPr marL="457200" indent="-457200">
              <a:buFont typeface="Arial" panose="020B0604020202020204" pitchFamily="34" charset="0"/>
              <a:buChar char="•"/>
            </a:pPr>
            <a:r>
              <a:rPr lang="en-US" sz="3200" dirty="0">
                <a:solidFill>
                  <a:schemeClr val="accent1"/>
                </a:solidFill>
                <a:latin typeface="+mj-lt"/>
                <a:ea typeface="+mj-ea"/>
                <a:cs typeface="+mj-cs"/>
              </a:rPr>
              <a:t>Alternate your food choices for a variety of nutrients.</a:t>
            </a:r>
          </a:p>
          <a:p>
            <a:pPr marL="457200" indent="-457200">
              <a:buFont typeface="Arial" panose="020B0604020202020204" pitchFamily="34" charset="0"/>
              <a:buChar char="•"/>
            </a:pPr>
            <a:r>
              <a:rPr lang="en-US" sz="3200" dirty="0">
                <a:solidFill>
                  <a:schemeClr val="accent1"/>
                </a:solidFill>
                <a:latin typeface="+mj-lt"/>
                <a:ea typeface="+mj-ea"/>
                <a:cs typeface="+mj-cs"/>
              </a:rPr>
              <a:t>Avoid fad diets that promote unnecessary restrictions.</a:t>
            </a:r>
          </a:p>
        </p:txBody>
      </p:sp>
      <p:pic>
        <p:nvPicPr>
          <p:cNvPr id="9" name="Picture Placeholder 8">
            <a:extLst>
              <a:ext uri="{FF2B5EF4-FFF2-40B4-BE49-F238E27FC236}">
                <a16:creationId xmlns:a16="http://schemas.microsoft.com/office/drawing/2014/main" id="{3FC2905F-27CA-3B88-CA9A-66523C1F852A}"/>
              </a:ext>
              <a:ext uri="{C183D7F6-B498-43B3-948B-1728B52AA6E4}">
                <adec:decorative xmlns:adec="http://schemas.microsoft.com/office/drawing/2017/decorative" val="1"/>
              </a:ext>
            </a:extLst>
          </p:cNvPr>
          <p:cNvPicPr>
            <a:picLocks noGrp="1" noChangeAspect="1"/>
          </p:cNvPicPr>
          <p:nvPr>
            <p:ph type="pic" sz="quarter" idx="15"/>
          </p:nvPr>
        </p:nvPicPr>
        <p:blipFill>
          <a:blip r:embed="rId3"/>
          <a:srcRect t="9665" b="9665"/>
          <a:stretch/>
        </p:blipFill>
        <p:spPr/>
      </p:pic>
    </p:spTree>
    <p:extLst>
      <p:ext uri="{BB962C8B-B14F-4D97-AF65-F5344CB8AC3E}">
        <p14:creationId xmlns:p14="http://schemas.microsoft.com/office/powerpoint/2010/main" val="4197535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1E25908-E670-8204-9AF6-C6E23497BD28}"/>
              </a:ext>
            </a:extLst>
          </p:cNvPr>
          <p:cNvSpPr>
            <a:spLocks noGrp="1"/>
          </p:cNvSpPr>
          <p:nvPr>
            <p:ph type="title"/>
          </p:nvPr>
        </p:nvSpPr>
        <p:spPr/>
        <p:txBody>
          <a:bodyPr vert="horz"/>
          <a:lstStyle/>
          <a:p>
            <a:pPr algn="l"/>
            <a:r>
              <a:rPr lang="en-GB" sz="3600" b="1" dirty="0"/>
              <a:t>Healthy Eating Patterns</a:t>
            </a:r>
          </a:p>
        </p:txBody>
      </p:sp>
      <p:sp>
        <p:nvSpPr>
          <p:cNvPr id="6" name="Text Placeholder 5">
            <a:extLst>
              <a:ext uri="{FF2B5EF4-FFF2-40B4-BE49-F238E27FC236}">
                <a16:creationId xmlns:a16="http://schemas.microsoft.com/office/drawing/2014/main" id="{42AB3E10-A3D2-396D-D811-B966D6D3EEF3}"/>
              </a:ext>
            </a:extLst>
          </p:cNvPr>
          <p:cNvSpPr>
            <a:spLocks noGrp="1"/>
          </p:cNvSpPr>
          <p:nvPr>
            <p:ph type="body" sz="quarter" idx="12"/>
          </p:nvPr>
        </p:nvSpPr>
        <p:spPr>
          <a:xfrm>
            <a:off x="340094" y="1384614"/>
            <a:ext cx="5511841" cy="4324261"/>
          </a:xfrm>
        </p:spPr>
        <p:txBody>
          <a:bodyPr/>
          <a:lstStyle/>
          <a:p>
            <a:r>
              <a:rPr lang="en-US" sz="3200" dirty="0">
                <a:solidFill>
                  <a:schemeClr val="accent1"/>
                </a:solidFill>
              </a:rPr>
              <a:t>Include:</a:t>
            </a:r>
          </a:p>
          <a:p>
            <a:pPr marL="742950" lvl="1" indent="-457200">
              <a:buSzPct val="100000"/>
              <a:buFont typeface="Arial" panose="020B0604020202020204" pitchFamily="34" charset="0"/>
              <a:buChar char="•"/>
            </a:pPr>
            <a:r>
              <a:rPr lang="en-US" sz="3200" dirty="0">
                <a:solidFill>
                  <a:schemeClr val="accent1"/>
                </a:solidFill>
              </a:rPr>
              <a:t>Vegetables</a:t>
            </a:r>
          </a:p>
          <a:p>
            <a:pPr marL="742950" lvl="1" indent="-457200">
              <a:buSzPct val="100000"/>
              <a:buFont typeface="Arial" panose="020B0604020202020204" pitchFamily="34" charset="0"/>
              <a:buChar char="•"/>
            </a:pPr>
            <a:r>
              <a:rPr lang="en-US" sz="3200" dirty="0">
                <a:solidFill>
                  <a:schemeClr val="accent1"/>
                </a:solidFill>
              </a:rPr>
              <a:t>Fruits</a:t>
            </a:r>
          </a:p>
          <a:p>
            <a:pPr marL="742950" lvl="1" indent="-457200">
              <a:buSzPct val="100000"/>
              <a:buFont typeface="Arial" panose="020B0604020202020204" pitchFamily="34" charset="0"/>
              <a:buChar char="•"/>
            </a:pPr>
            <a:r>
              <a:rPr lang="en-US" sz="3200" dirty="0">
                <a:solidFill>
                  <a:schemeClr val="accent1"/>
                </a:solidFill>
              </a:rPr>
              <a:t>Grains, especially whole grains</a:t>
            </a:r>
          </a:p>
          <a:p>
            <a:pPr marL="742950" lvl="1" indent="-457200">
              <a:buSzPct val="100000"/>
              <a:buFont typeface="Arial" panose="020B0604020202020204" pitchFamily="34" charset="0"/>
              <a:buChar char="•"/>
            </a:pPr>
            <a:r>
              <a:rPr lang="en-US" sz="3200" dirty="0">
                <a:solidFill>
                  <a:schemeClr val="accent1"/>
                </a:solidFill>
              </a:rPr>
              <a:t>Lean protein foods</a:t>
            </a:r>
          </a:p>
          <a:p>
            <a:pPr marL="742950" lvl="1" indent="-457200">
              <a:buSzPct val="100000"/>
              <a:buFont typeface="Arial" panose="020B0604020202020204" pitchFamily="34" charset="0"/>
              <a:buChar char="•"/>
            </a:pPr>
            <a:r>
              <a:rPr lang="en-US" sz="3200" dirty="0">
                <a:solidFill>
                  <a:schemeClr val="accent1"/>
                </a:solidFill>
              </a:rPr>
              <a:t>Low-fat or fat-free dairy or fortified soy versions</a:t>
            </a:r>
          </a:p>
        </p:txBody>
      </p:sp>
      <p:sp>
        <p:nvSpPr>
          <p:cNvPr id="7" name="Text Placeholder 6">
            <a:extLst>
              <a:ext uri="{FF2B5EF4-FFF2-40B4-BE49-F238E27FC236}">
                <a16:creationId xmlns:a16="http://schemas.microsoft.com/office/drawing/2014/main" id="{5EF8BA51-C9BE-606F-6F87-695728F0CF43}"/>
              </a:ext>
            </a:extLst>
          </p:cNvPr>
          <p:cNvSpPr>
            <a:spLocks noGrp="1"/>
          </p:cNvSpPr>
          <p:nvPr>
            <p:ph type="body" sz="quarter" idx="13"/>
          </p:nvPr>
        </p:nvSpPr>
        <p:spPr>
          <a:xfrm>
            <a:off x="6361504" y="1384614"/>
            <a:ext cx="5511841" cy="2631490"/>
          </a:xfrm>
        </p:spPr>
        <p:txBody>
          <a:bodyPr/>
          <a:lstStyle/>
          <a:p>
            <a:r>
              <a:rPr lang="en-US" sz="3200" dirty="0"/>
              <a:t>Limit:</a:t>
            </a:r>
          </a:p>
          <a:p>
            <a:pPr marL="742950" lvl="1" indent="-457200">
              <a:buFont typeface="Arial" panose="020B0604020202020204" pitchFamily="34" charset="0"/>
              <a:buChar char="•"/>
            </a:pPr>
            <a:r>
              <a:rPr lang="en-US" sz="3200" dirty="0"/>
              <a:t>Added sugars</a:t>
            </a:r>
          </a:p>
          <a:p>
            <a:pPr marL="742950" lvl="1" indent="-457200">
              <a:buFont typeface="Arial" panose="020B0604020202020204" pitchFamily="34" charset="0"/>
              <a:buChar char="•"/>
            </a:pPr>
            <a:r>
              <a:rPr lang="en-US" sz="3200" dirty="0"/>
              <a:t>Saturated fat</a:t>
            </a:r>
          </a:p>
          <a:p>
            <a:pPr marL="742950" lvl="1" indent="-457200">
              <a:buFont typeface="Arial" panose="020B0604020202020204" pitchFamily="34" charset="0"/>
              <a:buChar char="•"/>
            </a:pPr>
            <a:r>
              <a:rPr lang="en-US" sz="3200" dirty="0"/>
              <a:t>Sodium</a:t>
            </a:r>
          </a:p>
        </p:txBody>
      </p:sp>
    </p:spTree>
    <p:extLst>
      <p:ext uri="{BB962C8B-B14F-4D97-AF65-F5344CB8AC3E}">
        <p14:creationId xmlns:p14="http://schemas.microsoft.com/office/powerpoint/2010/main" val="3123383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6C19191-BB6C-5377-4299-CAD45D686C4D}"/>
              </a:ext>
            </a:extLst>
          </p:cNvPr>
          <p:cNvSpPr>
            <a:spLocks noGrp="1"/>
          </p:cNvSpPr>
          <p:nvPr>
            <p:ph type="ctrTitle"/>
          </p:nvPr>
        </p:nvSpPr>
        <p:spPr/>
        <p:txBody>
          <a:bodyPr/>
          <a:lstStyle/>
          <a:p>
            <a:r>
              <a:rPr lang="en-US" dirty="0"/>
              <a:t>Choose Variety</a:t>
            </a:r>
          </a:p>
        </p:txBody>
      </p:sp>
      <p:pic>
        <p:nvPicPr>
          <p:cNvPr id="12" name="Picture Placeholder 11">
            <a:extLst>
              <a:ext uri="{FF2B5EF4-FFF2-40B4-BE49-F238E27FC236}">
                <a16:creationId xmlns:a16="http://schemas.microsoft.com/office/drawing/2014/main" id="{E5222A0C-799F-D18A-A217-FE8FA7C289D5}"/>
              </a:ext>
              <a:ext uri="{C183D7F6-B498-43B3-948B-1728B52AA6E4}">
                <adec:decorative xmlns:adec="http://schemas.microsoft.com/office/drawing/2017/decorative" val="1"/>
              </a:ext>
            </a:extLst>
          </p:cNvPr>
          <p:cNvPicPr>
            <a:picLocks noGrp="1" noChangeAspect="1"/>
          </p:cNvPicPr>
          <p:nvPr>
            <p:ph type="pic" sz="quarter" idx="10"/>
          </p:nvPr>
        </p:nvPicPr>
        <p:blipFill>
          <a:blip r:embed="rId3"/>
          <a:srcRect l="1" r="1"/>
          <a:stretch>
            <a:fillRect/>
          </a:stretch>
        </p:blipFill>
        <p:spPr/>
      </p:pic>
    </p:spTree>
    <p:extLst>
      <p:ext uri="{BB962C8B-B14F-4D97-AF65-F5344CB8AC3E}">
        <p14:creationId xmlns:p14="http://schemas.microsoft.com/office/powerpoint/2010/main" val="3386623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680B3-32B2-DCEE-A531-A8C93C45F84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A51B697-B2D8-1288-CFAB-2517F6FCCF1A}"/>
              </a:ext>
            </a:extLst>
          </p:cNvPr>
          <p:cNvSpPr>
            <a:spLocks noGrp="1"/>
          </p:cNvSpPr>
          <p:nvPr>
            <p:ph type="ctrTitle"/>
          </p:nvPr>
        </p:nvSpPr>
        <p:spPr>
          <a:xfrm>
            <a:off x="5670211" y="187127"/>
            <a:ext cx="5860472" cy="1354217"/>
          </a:xfrm>
        </p:spPr>
        <p:txBody>
          <a:bodyPr/>
          <a:lstStyle/>
          <a:p>
            <a:pPr algn="l"/>
            <a:r>
              <a:rPr lang="en-GB" sz="4400" b="1" dirty="0"/>
              <a:t>Stay Nourished on Limited Budgets</a:t>
            </a:r>
            <a:endParaRPr lang="en-US" sz="4400" b="1" dirty="0"/>
          </a:p>
        </p:txBody>
      </p:sp>
      <p:sp>
        <p:nvSpPr>
          <p:cNvPr id="4" name="Text Placeholder 3">
            <a:extLst>
              <a:ext uri="{FF2B5EF4-FFF2-40B4-BE49-F238E27FC236}">
                <a16:creationId xmlns:a16="http://schemas.microsoft.com/office/drawing/2014/main" id="{A674481D-D4DB-8F62-4F6D-A0E0DB68894A}"/>
              </a:ext>
            </a:extLst>
          </p:cNvPr>
          <p:cNvSpPr>
            <a:spLocks noGrp="1"/>
          </p:cNvSpPr>
          <p:nvPr>
            <p:ph type="subTitle" idx="1"/>
          </p:nvPr>
        </p:nvSpPr>
        <p:spPr>
          <a:xfrm>
            <a:off x="5582529" y="1983243"/>
            <a:ext cx="5860472" cy="3262432"/>
          </a:xfrm>
        </p:spPr>
        <p:txBody>
          <a:bodyPr vert="horz" lIns="0" tIns="0" rIns="0" bIns="0" rtlCol="0">
            <a:spAutoFit/>
          </a:bodyPr>
          <a:lstStyle/>
          <a:p>
            <a:pPr marL="457200" indent="-457200" algn="l">
              <a:buFont typeface="Arial" panose="020B0604020202020204" pitchFamily="34" charset="0"/>
              <a:buChar char="•"/>
            </a:pPr>
            <a:r>
              <a:rPr lang="en-US" sz="3200" dirty="0"/>
              <a:t>Plan grocery lists around sales.</a:t>
            </a:r>
          </a:p>
          <a:p>
            <a:pPr marL="457200" indent="-457200" algn="l">
              <a:buFont typeface="Arial" panose="020B0604020202020204" pitchFamily="34" charset="0"/>
              <a:buChar char="•"/>
            </a:pPr>
            <a:r>
              <a:rPr lang="en-US" sz="3200" dirty="0"/>
              <a:t>Learn cooking and meal preparation skills that work with the resources you have.</a:t>
            </a:r>
          </a:p>
          <a:p>
            <a:pPr marL="457200" indent="-457200" algn="l">
              <a:buFont typeface="Arial" panose="020B0604020202020204" pitchFamily="34" charset="0"/>
              <a:buChar char="•"/>
            </a:pPr>
            <a:r>
              <a:rPr lang="en-US" sz="3200" dirty="0"/>
              <a:t>Locate community resources.</a:t>
            </a:r>
          </a:p>
        </p:txBody>
      </p:sp>
      <p:pic>
        <p:nvPicPr>
          <p:cNvPr id="11" name="Picture Placeholder 10">
            <a:extLst>
              <a:ext uri="{FF2B5EF4-FFF2-40B4-BE49-F238E27FC236}">
                <a16:creationId xmlns:a16="http://schemas.microsoft.com/office/drawing/2014/main" id="{E9D6F2DD-BE37-C875-4F23-40C8FF57A62D}"/>
              </a:ext>
              <a:ext uri="{C183D7F6-B498-43B3-948B-1728B52AA6E4}">
                <adec:decorative xmlns:adec="http://schemas.microsoft.com/office/drawing/2017/decorative" val="1"/>
              </a:ext>
            </a:extLst>
          </p:cNvPr>
          <p:cNvPicPr>
            <a:picLocks noGrp="1" noChangeAspect="1"/>
          </p:cNvPicPr>
          <p:nvPr>
            <p:ph type="pic" sz="quarter" idx="10"/>
          </p:nvPr>
        </p:nvPicPr>
        <p:blipFill>
          <a:blip r:embed="rId3"/>
          <a:srcRect l="1" r="1"/>
          <a:stretch/>
        </p:blipFill>
        <p:spPr>
          <a:prstGeom prst="rect">
            <a:avLst/>
          </a:prstGeom>
        </p:spPr>
      </p:pic>
    </p:spTree>
    <p:extLst>
      <p:ext uri="{BB962C8B-B14F-4D97-AF65-F5344CB8AC3E}">
        <p14:creationId xmlns:p14="http://schemas.microsoft.com/office/powerpoint/2010/main" val="825548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ecorative graphic">
            <a:extLst>
              <a:ext uri="{FF2B5EF4-FFF2-40B4-BE49-F238E27FC236}">
                <a16:creationId xmlns:a16="http://schemas.microsoft.com/office/drawing/2014/main" id="{17B6B004-143B-4D50-A1E3-92D7747EC6ED}"/>
              </a:ext>
              <a:ext uri="{C183D7F6-B498-43B3-948B-1728B52AA6E4}">
                <adec:decorative xmlns:adec="http://schemas.microsoft.com/office/drawing/2017/decorative" val="1"/>
              </a:ext>
            </a:extLst>
          </p:cNvPr>
          <p:cNvGraphicFramePr>
            <a:graphicFrameLocks noChangeAspect="1"/>
          </p:cNvGraphicFramePr>
          <p:nvPr>
            <p:custDataLst>
              <p:tags r:id="rId1"/>
            </p:custDataLst>
            <p:extLst>
              <p:ext uri="{D42A27DB-BD31-4B8C-83A1-F6EECF244321}">
                <p14:modId xmlns:p14="http://schemas.microsoft.com/office/powerpoint/2010/main" val="33096623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2" imgH="272" progId="TCLayout.ActiveDocument.1">
                  <p:embed/>
                </p:oleObj>
              </mc:Choice>
              <mc:Fallback>
                <p:oleObj name="think-cell Slide" r:id="rId4" imgW="272" imgH="272" progId="TCLayout.ActiveDocument.1">
                  <p:embed/>
                  <p:pic>
                    <p:nvPicPr>
                      <p:cNvPr id="7" name="Decorative graphic">
                        <a:extLst>
                          <a:ext uri="{FF2B5EF4-FFF2-40B4-BE49-F238E27FC236}">
                            <a16:creationId xmlns:a16="http://schemas.microsoft.com/office/drawing/2014/main" id="{17B6B004-143B-4D50-A1E3-92D7747EC6ED}"/>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Picture Placeholder 5">
            <a:extLst>
              <a:ext uri="{FF2B5EF4-FFF2-40B4-BE49-F238E27FC236}">
                <a16:creationId xmlns:a16="http://schemas.microsoft.com/office/drawing/2014/main" id="{91CB9DF5-C3FF-4898-AC23-0741E00858BE}"/>
              </a:ext>
              <a:ext uri="{C183D7F6-B498-43B3-948B-1728B52AA6E4}">
                <adec:decorative xmlns:adec="http://schemas.microsoft.com/office/drawing/2017/decorative" val="1"/>
              </a:ext>
            </a:extLst>
          </p:cNvPr>
          <p:cNvPicPr>
            <a:picLocks noGrp="1" noChangeAspect="1"/>
          </p:cNvPicPr>
          <p:nvPr>
            <p:ph type="pic" sz="quarter" idx="15"/>
          </p:nvPr>
        </p:nvPicPr>
        <p:blipFill rotWithShape="1">
          <a:blip r:embed="rId6"/>
          <a:srcRect l="690" t="2750" r="9244" b="10882"/>
          <a:stretch/>
        </p:blipFill>
        <p:spPr>
          <a:xfrm>
            <a:off x="6361504" y="567267"/>
            <a:ext cx="5490403" cy="5655733"/>
          </a:xfrm>
        </p:spPr>
      </p:pic>
      <p:sp>
        <p:nvSpPr>
          <p:cNvPr id="5" name="Title 3">
            <a:extLst>
              <a:ext uri="{FF2B5EF4-FFF2-40B4-BE49-F238E27FC236}">
                <a16:creationId xmlns:a16="http://schemas.microsoft.com/office/drawing/2014/main" id="{CAEB3477-761B-6617-5136-F65ABF7C1182}"/>
              </a:ext>
            </a:extLst>
          </p:cNvPr>
          <p:cNvSpPr>
            <a:spLocks noGrp="1"/>
          </p:cNvSpPr>
          <p:nvPr>
            <p:ph type="title"/>
          </p:nvPr>
        </p:nvSpPr>
        <p:spPr>
          <a:xfrm>
            <a:off x="340093" y="174738"/>
            <a:ext cx="5561943" cy="1354217"/>
          </a:xfrm>
        </p:spPr>
        <p:txBody>
          <a:bodyPr vert="horz"/>
          <a:lstStyle/>
          <a:p>
            <a:r>
              <a:rPr lang="en-US" sz="4400" b="1" dirty="0"/>
              <a:t>Find Advice Backed by Science</a:t>
            </a:r>
            <a:endParaRPr lang="en-GB" sz="4400" b="1" dirty="0"/>
          </a:p>
        </p:txBody>
      </p:sp>
      <p:sp>
        <p:nvSpPr>
          <p:cNvPr id="4" name="Text Placeholder 4">
            <a:extLst>
              <a:ext uri="{FF2B5EF4-FFF2-40B4-BE49-F238E27FC236}">
                <a16:creationId xmlns:a16="http://schemas.microsoft.com/office/drawing/2014/main" id="{8031F1E8-1B44-FEAB-26C5-5B02C6935B17}"/>
              </a:ext>
            </a:extLst>
          </p:cNvPr>
          <p:cNvSpPr>
            <a:spLocks noGrp="1"/>
          </p:cNvSpPr>
          <p:nvPr>
            <p:ph type="body" sz="quarter" idx="12"/>
          </p:nvPr>
        </p:nvSpPr>
        <p:spPr>
          <a:xfrm>
            <a:off x="340094" y="1852551"/>
            <a:ext cx="5561943" cy="4339650"/>
          </a:xfrm>
        </p:spPr>
        <p:txBody>
          <a:bodyPr/>
          <a:lstStyle/>
          <a:p>
            <a:pPr marL="457200" indent="-457200">
              <a:buFont typeface="Arial" panose="020B0604020202020204" pitchFamily="34" charset="0"/>
              <a:buChar char="•"/>
            </a:pPr>
            <a:r>
              <a:rPr lang="en-US" sz="2800" dirty="0">
                <a:solidFill>
                  <a:schemeClr val="accent1"/>
                </a:solidFill>
                <a:latin typeface="+mj-lt"/>
                <a:ea typeface="+mj-ea"/>
                <a:cs typeface="+mj-cs"/>
              </a:rPr>
              <a:t>Find accurate sources for nutrition information.</a:t>
            </a:r>
          </a:p>
          <a:p>
            <a:pPr marL="457200" indent="-457200">
              <a:buFont typeface="Arial" panose="020B0604020202020204" pitchFamily="34" charset="0"/>
              <a:buChar char="•"/>
            </a:pPr>
            <a:r>
              <a:rPr lang="en-US" sz="2800" dirty="0">
                <a:solidFill>
                  <a:schemeClr val="accent1"/>
                </a:solidFill>
                <a:latin typeface="+mj-lt"/>
                <a:ea typeface="+mj-ea"/>
                <a:cs typeface="+mj-cs"/>
              </a:rPr>
              <a:t>Meet with an RDN who specializes in your unique needs.</a:t>
            </a:r>
          </a:p>
          <a:p>
            <a:pPr marL="457200" indent="-457200">
              <a:buFont typeface="Arial" panose="020B0604020202020204" pitchFamily="34" charset="0"/>
              <a:buChar char="•"/>
            </a:pPr>
            <a:r>
              <a:rPr lang="en-US" sz="2800" dirty="0">
                <a:solidFill>
                  <a:schemeClr val="accent1"/>
                </a:solidFill>
                <a:latin typeface="+mj-lt"/>
                <a:ea typeface="+mj-ea"/>
                <a:cs typeface="+mj-cs"/>
              </a:rPr>
              <a:t>Receive personalized nutrition information from an RDN to meet your health goals.</a:t>
            </a:r>
          </a:p>
        </p:txBody>
      </p:sp>
    </p:spTree>
    <p:extLst>
      <p:ext uri="{BB962C8B-B14F-4D97-AF65-F5344CB8AC3E}">
        <p14:creationId xmlns:p14="http://schemas.microsoft.com/office/powerpoint/2010/main" val="2866615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ecorative graphic">
            <a:extLst>
              <a:ext uri="{FF2B5EF4-FFF2-40B4-BE49-F238E27FC236}">
                <a16:creationId xmlns:a16="http://schemas.microsoft.com/office/drawing/2014/main" id="{370945D0-5830-4482-AF4C-00ACC471C1B6}"/>
              </a:ext>
              <a:ext uri="{C183D7F6-B498-43B3-948B-1728B52AA6E4}">
                <adec:decorative xmlns:adec="http://schemas.microsoft.com/office/drawing/2017/decorative" val="1"/>
              </a:ext>
            </a:extLst>
          </p:cNvPr>
          <p:cNvGraphicFramePr>
            <a:graphicFrameLocks noChangeAspect="1"/>
          </p:cNvGraphicFramePr>
          <p:nvPr>
            <p:custDataLst>
              <p:tags r:id="rId1"/>
            </p:custDataLst>
            <p:extLst>
              <p:ext uri="{D42A27DB-BD31-4B8C-83A1-F6EECF244321}">
                <p14:modId xmlns:p14="http://schemas.microsoft.com/office/powerpoint/2010/main" val="16624676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2" imgH="272" progId="TCLayout.ActiveDocument.1">
                  <p:embed/>
                </p:oleObj>
              </mc:Choice>
              <mc:Fallback>
                <p:oleObj name="think-cell Slide" r:id="rId4" imgW="272" imgH="272" progId="TCLayout.ActiveDocument.1">
                  <p:embed/>
                  <p:pic>
                    <p:nvPicPr>
                      <p:cNvPr id="5" name="Decorative graphic">
                        <a:extLst>
                          <a:ext uri="{FF2B5EF4-FFF2-40B4-BE49-F238E27FC236}">
                            <a16:creationId xmlns:a16="http://schemas.microsoft.com/office/drawing/2014/main" id="{370945D0-5830-4482-AF4C-00ACC471C1B6}"/>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8" name="Decorative graphic">
            <a:extLst>
              <a:ext uri="{FF2B5EF4-FFF2-40B4-BE49-F238E27FC236}">
                <a16:creationId xmlns:a16="http://schemas.microsoft.com/office/drawing/2014/main" id="{EB1C3874-2E9B-1649-E74F-A1CA0FF69B9F}"/>
              </a:ext>
              <a:ext uri="{C183D7F6-B498-43B3-948B-1728B52AA6E4}">
                <adec:decorative xmlns:adec="http://schemas.microsoft.com/office/drawing/2017/decorative" val="1"/>
              </a:ext>
            </a:extLst>
          </p:cNvPr>
          <p:cNvPicPr>
            <a:picLocks noChangeAspect="1"/>
          </p:cNvPicPr>
          <p:nvPr/>
        </p:nvPicPr>
        <p:blipFill rotWithShape="1">
          <a:blip r:embed="rId6">
            <a:alphaModFix amt="7000"/>
            <a:extLst>
              <a:ext uri="{96DAC541-7B7A-43D3-8B79-37D633B846F1}">
                <asvg:svgBlip xmlns:asvg="http://schemas.microsoft.com/office/drawing/2016/SVG/main" r:embed="rId7"/>
              </a:ext>
            </a:extLst>
          </a:blip>
          <a:srcRect l="30317" t="24229" r="27143" b="36508"/>
          <a:stretch/>
        </p:blipFill>
        <p:spPr>
          <a:xfrm>
            <a:off x="9241970" y="3637695"/>
            <a:ext cx="2188029" cy="2692673"/>
          </a:xfrm>
          <a:prstGeom prst="rect">
            <a:avLst/>
          </a:prstGeom>
        </p:spPr>
      </p:pic>
      <p:sp>
        <p:nvSpPr>
          <p:cNvPr id="4" name="Title 3">
            <a:extLst>
              <a:ext uri="{FF2B5EF4-FFF2-40B4-BE49-F238E27FC236}">
                <a16:creationId xmlns:a16="http://schemas.microsoft.com/office/drawing/2014/main" id="{5CFF9B4D-4725-C5E8-9623-596ABB5CD044}"/>
              </a:ext>
            </a:extLst>
          </p:cNvPr>
          <p:cNvSpPr txBox="1">
            <a:spLocks noGrp="1"/>
          </p:cNvSpPr>
          <p:nvPr>
            <p:ph type="title" idx="4294967295"/>
          </p:nvPr>
        </p:nvSpPr>
        <p:spPr>
          <a:xfrm>
            <a:off x="0" y="2069515"/>
            <a:ext cx="12192000" cy="1754326"/>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chemeClr val="lt1"/>
                </a:solidFill>
                <a:effectLst/>
                <a:uLnTx/>
                <a:uFillTx/>
                <a:latin typeface="+mn-lt"/>
                <a:ea typeface="+mn-ea"/>
                <a:cs typeface="+mn-cs"/>
              </a:rPr>
              <a:t>Find a Nutrition Expert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lt1"/>
                </a:solidFill>
                <a:effectLst/>
                <a:uLnTx/>
                <a:uFillTx/>
                <a:latin typeface="+mn-lt"/>
                <a:ea typeface="+mn-ea"/>
                <a:cs typeface="+mn-cs"/>
              </a:rPr>
              <a:t>eatright.org</a:t>
            </a:r>
            <a:endParaRPr kumimoji="0" lang="en-US" sz="2400" b="1" i="0" u="none" strike="noStrike" kern="1200" cap="none" spc="0" normalizeH="0" baseline="0" noProof="0" dirty="0">
              <a:ln>
                <a:noFill/>
              </a:ln>
              <a:solidFill>
                <a:schemeClr val="lt1"/>
              </a:solidFill>
              <a:effectLst/>
              <a:uLnTx/>
              <a:uFillTx/>
              <a:latin typeface="+mn-lt"/>
              <a:ea typeface="+mn-ea"/>
              <a:cs typeface="+mn-cs"/>
            </a:endParaRPr>
          </a:p>
        </p:txBody>
      </p:sp>
    </p:spTree>
    <p:extLst>
      <p:ext uri="{BB962C8B-B14F-4D97-AF65-F5344CB8AC3E}">
        <p14:creationId xmlns:p14="http://schemas.microsoft.com/office/powerpoint/2010/main" val="3082319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ecorative Academy logo">
            <a:extLst>
              <a:ext uri="{FF2B5EF4-FFF2-40B4-BE49-F238E27FC236}">
                <a16:creationId xmlns:a16="http://schemas.microsoft.com/office/drawing/2014/main" id="{50739B86-31F5-4209-9557-88404317449B}"/>
              </a:ext>
              <a:ext uri="{C183D7F6-B498-43B3-948B-1728B52AA6E4}">
                <adec:decorative xmlns:adec="http://schemas.microsoft.com/office/drawing/2017/decorative" val="1"/>
              </a:ext>
            </a:extLst>
          </p:cNvPr>
          <p:cNvGraphicFramePr>
            <a:graphicFrameLocks noChangeAspect="1"/>
          </p:cNvGraphicFramePr>
          <p:nvPr>
            <p:custDataLst>
              <p:tags r:id="rId1"/>
            </p:custDataLst>
            <p:extLst>
              <p:ext uri="{D42A27DB-BD31-4B8C-83A1-F6EECF244321}">
                <p14:modId xmlns:p14="http://schemas.microsoft.com/office/powerpoint/2010/main" val="11857861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2" imgH="272" progId="TCLayout.ActiveDocument.1">
                  <p:embed/>
                </p:oleObj>
              </mc:Choice>
              <mc:Fallback>
                <p:oleObj name="think-cell Slide" r:id="rId4" imgW="272" imgH="272" progId="TCLayout.ActiveDocument.1">
                  <p:embed/>
                  <p:pic>
                    <p:nvPicPr>
                      <p:cNvPr id="4" name="Decorative Academy logo">
                        <a:extLst>
                          <a:ext uri="{FF2B5EF4-FFF2-40B4-BE49-F238E27FC236}">
                            <a16:creationId xmlns:a16="http://schemas.microsoft.com/office/drawing/2014/main" id="{50739B86-31F5-4209-9557-88404317449B}"/>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8" name="Photo">
            <a:extLst>
              <a:ext uri="{FF2B5EF4-FFF2-40B4-BE49-F238E27FC236}">
                <a16:creationId xmlns:a16="http://schemas.microsoft.com/office/drawing/2014/main" id="{94E78488-8129-4254-9BE9-7F5A4B282358}"/>
              </a:ext>
              <a:ext uri="{C183D7F6-B498-43B3-948B-1728B52AA6E4}">
                <adec:decorative xmlns:adec="http://schemas.microsoft.com/office/drawing/2017/decorative" val="1"/>
              </a:ext>
            </a:extLst>
          </p:cNvPr>
          <p:cNvPicPr>
            <a:picLocks noGrp="1" noChangeAspect="1"/>
          </p:cNvPicPr>
          <p:nvPr>
            <p:ph type="pic" sz="quarter" idx="10"/>
          </p:nvPr>
        </p:nvPicPr>
        <p:blipFill>
          <a:blip r:embed="rId6"/>
          <a:srcRect t="13" b="13"/>
          <a:stretch/>
        </p:blipFill>
        <p:spPr>
          <a:xfrm>
            <a:off x="0" y="0"/>
            <a:ext cx="5370897" cy="6858000"/>
          </a:xfrm>
        </p:spPr>
      </p:pic>
      <p:sp>
        <p:nvSpPr>
          <p:cNvPr id="2" name="Title 1">
            <a:extLst>
              <a:ext uri="{FF2B5EF4-FFF2-40B4-BE49-F238E27FC236}">
                <a16:creationId xmlns:a16="http://schemas.microsoft.com/office/drawing/2014/main" id="{8D4650AA-336E-46F0-AD64-8C61C819972C}"/>
              </a:ext>
            </a:extLst>
          </p:cNvPr>
          <p:cNvSpPr>
            <a:spLocks noGrp="1"/>
          </p:cNvSpPr>
          <p:nvPr>
            <p:ph type="ctrTitle"/>
          </p:nvPr>
        </p:nvSpPr>
        <p:spPr>
          <a:xfrm>
            <a:off x="5770419" y="2588731"/>
            <a:ext cx="5860472" cy="1477328"/>
          </a:xfrm>
        </p:spPr>
        <p:txBody>
          <a:bodyPr vert="horz"/>
          <a:lstStyle/>
          <a:p>
            <a:r>
              <a:rPr lang="en-GB" b="1" i="1" dirty="0"/>
              <a:t>Feel Good with Healthy Habits</a:t>
            </a:r>
          </a:p>
        </p:txBody>
      </p:sp>
      <p:pic>
        <p:nvPicPr>
          <p:cNvPr id="7" name="Picture 2">
            <a:extLst>
              <a:ext uri="{FF2B5EF4-FFF2-40B4-BE49-F238E27FC236}">
                <a16:creationId xmlns:a16="http://schemas.microsoft.com/office/drawing/2014/main" id="{E9483347-1586-25D3-E8C9-075ABCFAA978}"/>
              </a:ext>
              <a:ext uri="{C183D7F6-B498-43B3-948B-1728B52AA6E4}">
                <adec:decorative xmlns:adec="http://schemas.microsoft.com/office/drawing/2017/decorative" val="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106582" y="6230917"/>
            <a:ext cx="691718" cy="431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1620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2511B4BB-48B7-732D-6709-3903126A090F}"/>
              </a:ext>
              <a:ext uri="{C183D7F6-B498-43B3-948B-1728B52AA6E4}">
                <adec:decorative xmlns:adec="http://schemas.microsoft.com/office/drawing/2017/decorative" val="1"/>
              </a:ext>
            </a:extLst>
          </p:cNvPr>
          <p:cNvPicPr>
            <a:picLocks noGrp="1" noChangeAspect="1"/>
          </p:cNvPicPr>
          <p:nvPr>
            <p:ph type="pic" sz="quarter" idx="10"/>
          </p:nvPr>
        </p:nvPicPr>
        <p:blipFill>
          <a:blip r:embed="rId3"/>
          <a:srcRect l="2121" r="24283"/>
          <a:stretch>
            <a:fillRect/>
          </a:stretch>
        </p:blipFill>
        <p:spPr>
          <a:xfrm>
            <a:off x="4621651" y="0"/>
            <a:ext cx="7570350" cy="6858000"/>
          </a:xfrm>
        </p:spPr>
      </p:pic>
      <p:sp>
        <p:nvSpPr>
          <p:cNvPr id="3" name="Title 2">
            <a:extLst>
              <a:ext uri="{FF2B5EF4-FFF2-40B4-BE49-F238E27FC236}">
                <a16:creationId xmlns:a16="http://schemas.microsoft.com/office/drawing/2014/main" id="{2D987667-DC1D-800F-8C4D-FC036B794F16}"/>
              </a:ext>
            </a:extLst>
          </p:cNvPr>
          <p:cNvSpPr>
            <a:spLocks noGrp="1"/>
          </p:cNvSpPr>
          <p:nvPr>
            <p:ph type="ctrTitle"/>
          </p:nvPr>
        </p:nvSpPr>
        <p:spPr/>
        <p:txBody>
          <a:bodyPr/>
          <a:lstStyle/>
          <a:p>
            <a:r>
              <a:rPr lang="en-US" dirty="0"/>
              <a:t>Physical Activity</a:t>
            </a:r>
          </a:p>
        </p:txBody>
      </p:sp>
    </p:spTree>
    <p:extLst>
      <p:ext uri="{BB962C8B-B14F-4D97-AF65-F5344CB8AC3E}">
        <p14:creationId xmlns:p14="http://schemas.microsoft.com/office/powerpoint/2010/main" val="848728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51B88585-E025-47C3-A111-DA654BCB8EFA}"/>
              </a:ext>
            </a:extLst>
          </p:cNvPr>
          <p:cNvSpPr>
            <a:spLocks noGrp="1"/>
          </p:cNvSpPr>
          <p:nvPr>
            <p:ph type="ctrTitle"/>
          </p:nvPr>
        </p:nvSpPr>
        <p:spPr>
          <a:xfrm>
            <a:off x="436419" y="2762114"/>
            <a:ext cx="5860472" cy="738664"/>
          </a:xfrm>
        </p:spPr>
        <p:txBody>
          <a:bodyPr/>
          <a:lstStyle/>
          <a:p>
            <a:r>
              <a:rPr lang="en-US" dirty="0"/>
              <a:t>Food Safety</a:t>
            </a:r>
          </a:p>
        </p:txBody>
      </p:sp>
      <p:pic>
        <p:nvPicPr>
          <p:cNvPr id="15" name="Picture Placeholder 14">
            <a:extLst>
              <a:ext uri="{FF2B5EF4-FFF2-40B4-BE49-F238E27FC236}">
                <a16:creationId xmlns:a16="http://schemas.microsoft.com/office/drawing/2014/main" id="{C1CE7FC2-6946-76AF-4AFB-D1B34311E762}"/>
              </a:ext>
              <a:ext uri="{C183D7F6-B498-43B3-948B-1728B52AA6E4}">
                <adec:decorative xmlns:adec="http://schemas.microsoft.com/office/drawing/2017/decorative" val="1"/>
              </a:ext>
            </a:extLst>
          </p:cNvPr>
          <p:cNvPicPr>
            <a:picLocks noGrp="1" noChangeAspect="1"/>
          </p:cNvPicPr>
          <p:nvPr>
            <p:ph type="pic" sz="quarter" idx="10"/>
          </p:nvPr>
        </p:nvPicPr>
        <p:blipFill>
          <a:blip r:embed="rId3"/>
          <a:srcRect l="23472" r="23472"/>
          <a:stretch/>
        </p:blipFill>
        <p:spPr>
          <a:xfrm>
            <a:off x="6821251" y="0"/>
            <a:ext cx="5370600" cy="6858000"/>
          </a:xfrm>
          <a:noFill/>
        </p:spPr>
      </p:pic>
    </p:spTree>
    <p:extLst>
      <p:ext uri="{BB962C8B-B14F-4D97-AF65-F5344CB8AC3E}">
        <p14:creationId xmlns:p14="http://schemas.microsoft.com/office/powerpoint/2010/main" val="1241434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ecorative graphic">
            <a:extLst>
              <a:ext uri="{FF2B5EF4-FFF2-40B4-BE49-F238E27FC236}">
                <a16:creationId xmlns:a16="http://schemas.microsoft.com/office/drawing/2014/main" id="{B4AE1C6A-FAAA-4F28-9810-3673F539FAA2}"/>
              </a:ext>
              <a:ext uri="{C183D7F6-B498-43B3-948B-1728B52AA6E4}">
                <adec:decorative xmlns:adec="http://schemas.microsoft.com/office/drawing/2017/decorative" val="1"/>
              </a:ext>
            </a:extLst>
          </p:cNvPr>
          <p:cNvSpPr>
            <a:spLocks/>
          </p:cNvSpPr>
          <p:nvPr/>
        </p:nvSpPr>
        <p:spPr>
          <a:xfrm>
            <a:off x="6251362" y="3835027"/>
            <a:ext cx="5600543" cy="22686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R</a:t>
            </a:r>
          </a:p>
        </p:txBody>
      </p:sp>
      <p:sp>
        <p:nvSpPr>
          <p:cNvPr id="12" name="Rectangle 11">
            <a:extLst>
              <a:ext uri="{FF2B5EF4-FFF2-40B4-BE49-F238E27FC236}">
                <a16:creationId xmlns:a16="http://schemas.microsoft.com/office/drawing/2014/main" id="{B000364E-85AD-4881-B20F-7AD1C5D9BBDE}"/>
              </a:ext>
              <a:ext uri="{C183D7F6-B498-43B3-948B-1728B52AA6E4}">
                <adec:decorative xmlns:adec="http://schemas.microsoft.com/office/drawing/2017/decorative" val="1"/>
              </a:ext>
            </a:extLst>
          </p:cNvPr>
          <p:cNvSpPr>
            <a:spLocks/>
          </p:cNvSpPr>
          <p:nvPr/>
        </p:nvSpPr>
        <p:spPr>
          <a:xfrm>
            <a:off x="340091" y="3835027"/>
            <a:ext cx="5600543" cy="22686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Decorative graphic">
            <a:extLst>
              <a:ext uri="{FF2B5EF4-FFF2-40B4-BE49-F238E27FC236}">
                <a16:creationId xmlns:a16="http://schemas.microsoft.com/office/drawing/2014/main" id="{C8FEC6DB-06C4-4FA6-BF39-86E11AED6C5A}"/>
              </a:ext>
              <a:ext uri="{C183D7F6-B498-43B3-948B-1728B52AA6E4}">
                <adec:decorative xmlns:adec="http://schemas.microsoft.com/office/drawing/2017/decorative" val="1"/>
              </a:ext>
            </a:extLst>
          </p:cNvPr>
          <p:cNvSpPr>
            <a:spLocks/>
          </p:cNvSpPr>
          <p:nvPr/>
        </p:nvSpPr>
        <p:spPr>
          <a:xfrm>
            <a:off x="6251362" y="1209646"/>
            <a:ext cx="5600543" cy="24302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Decorative graphic">
            <a:extLst>
              <a:ext uri="{FF2B5EF4-FFF2-40B4-BE49-F238E27FC236}">
                <a16:creationId xmlns:a16="http://schemas.microsoft.com/office/drawing/2014/main" id="{02AC1828-494B-47E6-A8F8-070CAC62854D}"/>
              </a:ext>
              <a:ext uri="{C183D7F6-B498-43B3-948B-1728B52AA6E4}">
                <adec:decorative xmlns:adec="http://schemas.microsoft.com/office/drawing/2017/decorative" val="1"/>
              </a:ext>
            </a:extLst>
          </p:cNvPr>
          <p:cNvSpPr>
            <a:spLocks/>
          </p:cNvSpPr>
          <p:nvPr/>
        </p:nvSpPr>
        <p:spPr>
          <a:xfrm>
            <a:off x="340091" y="1209646"/>
            <a:ext cx="5600543" cy="24302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7E1C4325-9852-4563-837A-3EA01504A3CE}"/>
              </a:ext>
            </a:extLst>
          </p:cNvPr>
          <p:cNvSpPr>
            <a:spLocks noGrp="1"/>
          </p:cNvSpPr>
          <p:nvPr>
            <p:ph type="title"/>
          </p:nvPr>
        </p:nvSpPr>
        <p:spPr>
          <a:xfrm>
            <a:off x="340093" y="527632"/>
            <a:ext cx="11511814" cy="492443"/>
          </a:xfrm>
        </p:spPr>
        <p:txBody>
          <a:bodyPr vert="horz"/>
          <a:lstStyle/>
          <a:p>
            <a:r>
              <a:rPr lang="en-US" dirty="0"/>
              <a:t>Four Steps to Food Safety</a:t>
            </a:r>
            <a:endParaRPr lang="en-GB" dirty="0"/>
          </a:p>
        </p:txBody>
      </p:sp>
      <p:sp>
        <p:nvSpPr>
          <p:cNvPr id="6" name="Heading 1">
            <a:extLst>
              <a:ext uri="{FF2B5EF4-FFF2-40B4-BE49-F238E27FC236}">
                <a16:creationId xmlns:a16="http://schemas.microsoft.com/office/drawing/2014/main" id="{AF0AF51A-52A7-45FC-A6A5-CEAB0E5A84D7}"/>
              </a:ext>
            </a:extLst>
          </p:cNvPr>
          <p:cNvSpPr>
            <a:spLocks/>
          </p:cNvSpPr>
          <p:nvPr/>
        </p:nvSpPr>
        <p:spPr>
          <a:xfrm>
            <a:off x="340091" y="1209646"/>
            <a:ext cx="5600543" cy="3908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latin typeface="+mj-lt"/>
              </a:rPr>
              <a:t>Clean</a:t>
            </a:r>
          </a:p>
        </p:txBody>
      </p:sp>
      <p:sp>
        <p:nvSpPr>
          <p:cNvPr id="4" name="Text Placeholder 6">
            <a:extLst>
              <a:ext uri="{FF2B5EF4-FFF2-40B4-BE49-F238E27FC236}">
                <a16:creationId xmlns:a16="http://schemas.microsoft.com/office/drawing/2014/main" id="{0B635D76-ACB0-C75D-4D8B-63F95F6AB9BF}"/>
              </a:ext>
            </a:extLst>
          </p:cNvPr>
          <p:cNvSpPr txBox="1">
            <a:spLocks/>
          </p:cNvSpPr>
          <p:nvPr/>
        </p:nvSpPr>
        <p:spPr>
          <a:xfrm>
            <a:off x="428793" y="1653905"/>
            <a:ext cx="5511841" cy="1261884"/>
          </a:xfrm>
          <a:prstGeom prst="rect">
            <a:avLst/>
          </a:prstGeom>
        </p:spPr>
        <p:txBody>
          <a:bodyPr/>
          <a:lstStyle>
            <a:lvl1pPr marL="0" indent="0" algn="l" defTabSz="914400" rtl="0" eaLnBrk="1" latinLnBrk="0" hangingPunct="1">
              <a:lnSpc>
                <a:spcPct val="100000"/>
              </a:lnSpc>
              <a:spcBef>
                <a:spcPts val="600"/>
              </a:spcBef>
              <a:spcAft>
                <a:spcPts val="600"/>
              </a:spcAft>
              <a:buFont typeface="Wingdings" panose="05000000000000000000" pitchFamily="2" charset="2"/>
              <a:buNone/>
              <a:defRPr lang="en-US" sz="1800" kern="1200" dirty="0">
                <a:solidFill>
                  <a:schemeClr val="tx1"/>
                </a:solidFill>
                <a:latin typeface="+mn-lt"/>
                <a:ea typeface="+mn-ea"/>
                <a:cs typeface="+mn-cs"/>
              </a:defRPr>
            </a:lvl1pPr>
            <a:lvl2pPr marL="285750" indent="-285750" algn="l" defTabSz="914400" rtl="0" eaLnBrk="1" latinLnBrk="0" hangingPunct="1">
              <a:lnSpc>
                <a:spcPct val="100000"/>
              </a:lnSpc>
              <a:spcBef>
                <a:spcPts val="0"/>
              </a:spcBef>
              <a:spcAft>
                <a:spcPts val="600"/>
              </a:spcAft>
              <a:buFont typeface="Wingdings" panose="05000000000000000000" pitchFamily="2" charset="2"/>
              <a:buChar char="§"/>
              <a:defRPr lang="en-US" sz="1800" kern="1200" dirty="0" smtClean="0">
                <a:solidFill>
                  <a:schemeClr val="tx1"/>
                </a:solidFill>
                <a:latin typeface="+mn-lt"/>
                <a:ea typeface="+mn-ea"/>
                <a:cs typeface="+mn-cs"/>
              </a:defRPr>
            </a:lvl2pPr>
            <a:lvl3pPr marL="285750" indent="-285750" algn="l" defTabSz="914400" rtl="0" eaLnBrk="1" latinLnBrk="0" hangingPunct="1">
              <a:lnSpc>
                <a:spcPct val="100000"/>
              </a:lnSpc>
              <a:spcBef>
                <a:spcPts val="0"/>
              </a:spcBef>
              <a:buFont typeface="Nunito Light" panose="00000400000000000000" pitchFamily="2" charset="0"/>
              <a:buChar char="–"/>
              <a:defRPr lang="en-US" sz="1800" kern="1200" dirty="0">
                <a:solidFill>
                  <a:schemeClr val="tx1"/>
                </a:solidFill>
                <a:latin typeface="+mn-lt"/>
                <a:ea typeface="+mn-ea"/>
                <a:cs typeface="+mn-cs"/>
              </a:defRPr>
            </a:lvl3pPr>
            <a:lvl4pPr marL="514350" indent="-285750" algn="l" defTabSz="914400" rtl="0" eaLnBrk="1" latinLnBrk="0" hangingPunct="1">
              <a:lnSpc>
                <a:spcPct val="100000"/>
              </a:lnSpc>
              <a:spcBef>
                <a:spcPts val="600"/>
              </a:spcBef>
              <a:spcAft>
                <a:spcPts val="600"/>
              </a:spcAft>
              <a:buFont typeface="Nunito Light" panose="00000400000000000000" pitchFamily="2" charset="0"/>
              <a:buChar char="–"/>
              <a:defRPr lang="en-US" sz="1800" kern="1200" dirty="0">
                <a:solidFill>
                  <a:schemeClr val="tx1"/>
                </a:solidFill>
                <a:latin typeface="+mn-lt"/>
                <a:ea typeface="+mn-ea"/>
                <a:cs typeface="+mn-cs"/>
              </a:defRPr>
            </a:lvl4pPr>
            <a:lvl5pPr marL="742950" indent="-285750" algn="l" defTabSz="914400" rtl="0" eaLnBrk="1" latinLnBrk="0" hangingPunct="1">
              <a:lnSpc>
                <a:spcPct val="100000"/>
              </a:lnSpc>
              <a:spcBef>
                <a:spcPts val="600"/>
              </a:spcBef>
              <a:spcAft>
                <a:spcPts val="600"/>
              </a:spcAft>
              <a:buFont typeface="Arial" panose="020B0604020202020204" pitchFamily="34" charset="0"/>
              <a:buChar char="•"/>
              <a:defRPr lang="en-US" sz="1800" kern="1200" dirty="0">
                <a:solidFill>
                  <a:schemeClr val="tx1"/>
                </a:solidFill>
                <a:latin typeface="+mn-lt"/>
                <a:ea typeface="+mn-ea"/>
                <a:cs typeface="+mn-cs"/>
              </a:defRPr>
            </a:lvl5pPr>
            <a:lvl6pPr marL="914400" indent="-228600" algn="l" defTabSz="914400" rtl="0" eaLnBrk="1" latinLnBrk="0" hangingPunct="1">
              <a:lnSpc>
                <a:spcPct val="100000"/>
              </a:lnSpc>
              <a:spcBef>
                <a:spcPts val="600"/>
              </a:spcBef>
              <a:spcAft>
                <a:spcPts val="0"/>
              </a:spcAft>
              <a:buFont typeface="Courier New" panose="02070309020205020404" pitchFamily="49" charset="0"/>
              <a:buChar char="o"/>
              <a:defRPr lang="en-US" sz="1800" kern="1200" dirty="0">
                <a:solidFill>
                  <a:schemeClr val="tx1"/>
                </a:solidFill>
                <a:latin typeface="+mn-lt"/>
                <a:ea typeface="+mn-ea"/>
                <a:cs typeface="+mn-cs"/>
              </a:defRPr>
            </a:lvl6pPr>
            <a:lvl7pPr marL="1143000" indent="-228600" algn="l" defTabSz="914400" rtl="0" eaLnBrk="1" latinLnBrk="0" hangingPunct="1">
              <a:lnSpc>
                <a:spcPct val="100000"/>
              </a:lnSpc>
              <a:spcBef>
                <a:spcPts val="600"/>
              </a:spcBef>
              <a:buFont typeface="Wingdings" panose="05000000000000000000" pitchFamily="2" charset="2"/>
              <a:buChar char="Ø"/>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Font typeface="Arial" panose="020B0604020202020204" pitchFamily="34" charset="0"/>
              <a:buChar char="•"/>
            </a:pPr>
            <a:r>
              <a:rPr lang="en-GB" sz="2000" dirty="0"/>
              <a:t>Hands</a:t>
            </a:r>
          </a:p>
          <a:p>
            <a:pPr lvl="1">
              <a:buFont typeface="Arial" panose="020B0604020202020204" pitchFamily="34" charset="0"/>
              <a:buChar char="•"/>
            </a:pPr>
            <a:r>
              <a:rPr lang="en-GB" sz="2000" dirty="0"/>
              <a:t>Dishes and utensils</a:t>
            </a:r>
          </a:p>
          <a:p>
            <a:pPr lvl="1">
              <a:buFont typeface="Arial" panose="020B0604020202020204" pitchFamily="34" charset="0"/>
              <a:buChar char="•"/>
            </a:pPr>
            <a:r>
              <a:rPr lang="en-GB" sz="2000" dirty="0"/>
              <a:t>Countertops and sinks</a:t>
            </a:r>
          </a:p>
        </p:txBody>
      </p:sp>
      <p:sp>
        <p:nvSpPr>
          <p:cNvPr id="14" name="Heading 3">
            <a:extLst>
              <a:ext uri="{FF2B5EF4-FFF2-40B4-BE49-F238E27FC236}">
                <a16:creationId xmlns:a16="http://schemas.microsoft.com/office/drawing/2014/main" id="{5FADFFD9-93BF-445D-979F-50D0D628A48E}"/>
              </a:ext>
            </a:extLst>
          </p:cNvPr>
          <p:cNvSpPr>
            <a:spLocks/>
          </p:cNvSpPr>
          <p:nvPr/>
        </p:nvSpPr>
        <p:spPr>
          <a:xfrm>
            <a:off x="340091" y="3835027"/>
            <a:ext cx="5600543" cy="3908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latin typeface="+mj-lt"/>
              </a:rPr>
              <a:t>Separate</a:t>
            </a:r>
          </a:p>
        </p:txBody>
      </p:sp>
      <p:sp>
        <p:nvSpPr>
          <p:cNvPr id="13" name="Text Placeholder 3">
            <a:extLst>
              <a:ext uri="{FF2B5EF4-FFF2-40B4-BE49-F238E27FC236}">
                <a16:creationId xmlns:a16="http://schemas.microsoft.com/office/drawing/2014/main" id="{57AF6D17-3157-48AB-8CC8-D98E7ED3CD0B}"/>
              </a:ext>
            </a:extLst>
          </p:cNvPr>
          <p:cNvSpPr txBox="1">
            <a:spLocks/>
          </p:cNvSpPr>
          <p:nvPr/>
        </p:nvSpPr>
        <p:spPr>
          <a:xfrm>
            <a:off x="409635" y="4392229"/>
            <a:ext cx="5301012" cy="1538883"/>
          </a:xfrm>
          <a:prstGeom prst="rect">
            <a:avLst/>
          </a:prstGeom>
          <a:ln>
            <a:noFill/>
          </a:ln>
        </p:spPr>
        <p:txBody>
          <a:bodyPr vert="horz" lIns="0" tIns="0" rIns="0" bIns="0" rtlCol="0" anchor="t">
            <a:spAutoFit/>
          </a:bodyPr>
          <a:lstStyle>
            <a:lvl1pPr marL="228600" indent="-228600" algn="l" defTabSz="914400" rtl="0" eaLnBrk="1" latinLnBrk="0" hangingPunct="1">
              <a:lnSpc>
                <a:spcPct val="100000"/>
              </a:lnSpc>
              <a:spcBef>
                <a:spcPts val="600"/>
              </a:spcBef>
              <a:buFont typeface="Wingdings" panose="05000000000000000000" pitchFamily="2" charset="2"/>
              <a:buChar char="§"/>
              <a:defRPr lang="en-US" sz="1800" kern="1200" dirty="0">
                <a:solidFill>
                  <a:schemeClr val="tx1"/>
                </a:solidFill>
                <a:latin typeface="+mn-lt"/>
                <a:ea typeface="+mn-ea"/>
                <a:cs typeface="+mn-cs"/>
              </a:defRPr>
            </a:lvl1pPr>
            <a:lvl2pPr marL="457200" indent="-228600" algn="l" defTabSz="914400" rtl="0" eaLnBrk="1" latinLnBrk="0" hangingPunct="1">
              <a:lnSpc>
                <a:spcPct val="100000"/>
              </a:lnSpc>
              <a:spcBef>
                <a:spcPts val="0"/>
              </a:spcBef>
              <a:buFont typeface="Wingdings" panose="05000000000000000000" pitchFamily="2" charset="2"/>
              <a:buChar char="§"/>
              <a:defRPr lang="en-US" sz="1800" kern="1200" dirty="0">
                <a:solidFill>
                  <a:schemeClr val="tx1"/>
                </a:solidFill>
                <a:latin typeface="+mn-lt"/>
                <a:ea typeface="+mn-ea"/>
                <a:cs typeface="+mn-cs"/>
              </a:defRPr>
            </a:lvl2pPr>
            <a:lvl3pPr marL="685800" indent="-228600" algn="l" defTabSz="914400" rtl="0" eaLnBrk="1" latinLnBrk="0" hangingPunct="1">
              <a:lnSpc>
                <a:spcPct val="100000"/>
              </a:lnSpc>
              <a:spcBef>
                <a:spcPts val="0"/>
              </a:spcBef>
              <a:buFont typeface="Nunito Light" panose="00000400000000000000" pitchFamily="2" charset="0"/>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600"/>
              </a:spcBef>
              <a:buFont typeface="Nunito Light" panose="00000400000000000000" pitchFamily="2" charset="0"/>
              <a:buChar char="–"/>
              <a:defRPr lang="en-US" sz="1800" kern="1200" dirty="0" smtClean="0">
                <a:solidFill>
                  <a:schemeClr val="tx1"/>
                </a:solidFill>
                <a:latin typeface="+mn-lt"/>
                <a:ea typeface="+mn-ea"/>
                <a:cs typeface="+mn-cs"/>
              </a:defRPr>
            </a:lvl4pPr>
            <a:lvl5pPr marL="1143000" indent="-228600" algn="l" defTabSz="914400" rtl="0" eaLnBrk="1" latinLnBrk="0" hangingPunct="1">
              <a:lnSpc>
                <a:spcPct val="100000"/>
              </a:lnSpc>
              <a:spcBef>
                <a:spcPts val="600"/>
              </a:spcBef>
              <a:buFont typeface="Arial" panose="020B0604020202020204" pitchFamily="34" charset="0"/>
              <a:buChar char="•"/>
              <a:defRPr lang="en-US" sz="1800" kern="1200" dirty="0" smtClean="0">
                <a:solidFill>
                  <a:schemeClr val="tx1"/>
                </a:solidFill>
                <a:latin typeface="+mn-lt"/>
                <a:ea typeface="+mn-ea"/>
                <a:cs typeface="+mn-cs"/>
              </a:defRPr>
            </a:lvl5pPr>
            <a:lvl6pPr marL="914400" indent="-228600" algn="l" defTabSz="914400" rtl="0" eaLnBrk="1" latinLnBrk="0" hangingPunct="1">
              <a:lnSpc>
                <a:spcPct val="100000"/>
              </a:lnSpc>
              <a:spcBef>
                <a:spcPts val="600"/>
              </a:spcBef>
              <a:buFont typeface="Courier New" panose="02070309020205020404" pitchFamily="49" charset="0"/>
              <a:buChar char="o"/>
              <a:defRPr lang="en-US" sz="1800" kern="1200" dirty="0" smtClean="0">
                <a:solidFill>
                  <a:schemeClr val="tx1"/>
                </a:solidFill>
                <a:latin typeface="+mn-lt"/>
                <a:ea typeface="+mn-ea"/>
                <a:cs typeface="+mn-cs"/>
              </a:defRPr>
            </a:lvl6pPr>
            <a:lvl7pPr marL="1143000" indent="-228600" algn="l" defTabSz="914400" rtl="0" eaLnBrk="1" latinLnBrk="0" hangingPunct="1">
              <a:lnSpc>
                <a:spcPct val="100000"/>
              </a:lnSpc>
              <a:spcBef>
                <a:spcPts val="600"/>
              </a:spcBef>
              <a:buFont typeface="Wingdings" panose="05000000000000000000" pitchFamily="2" charset="2"/>
              <a:buChar char="Ø"/>
              <a:defRPr lang="en-GB" sz="1800" kern="1200" dirty="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ea typeface="+mn-lt"/>
                <a:cs typeface="+mn-lt"/>
              </a:rPr>
              <a:t>Raw and ready-to-eat foods and tools used to prepare them, including:</a:t>
            </a:r>
            <a:endParaRPr lang="en-GB" sz="2000" dirty="0"/>
          </a:p>
          <a:p>
            <a:pPr lvl="1">
              <a:buFont typeface="Arial" panose="020B0604020202020204" pitchFamily="34" charset="0"/>
              <a:buChar char="•"/>
            </a:pPr>
            <a:r>
              <a:rPr lang="en-GB" sz="2000" dirty="0"/>
              <a:t>Cutting boards</a:t>
            </a:r>
          </a:p>
          <a:p>
            <a:pPr lvl="1">
              <a:buFont typeface="Arial" panose="020B0604020202020204" pitchFamily="34" charset="0"/>
              <a:buChar char="•"/>
            </a:pPr>
            <a:r>
              <a:rPr lang="en-GB" sz="2000" dirty="0"/>
              <a:t>Knives, spatulas and tongs</a:t>
            </a:r>
          </a:p>
          <a:p>
            <a:pPr lvl="1">
              <a:buFont typeface="Arial" panose="020B0604020202020204" pitchFamily="34" charset="0"/>
              <a:buChar char="•"/>
            </a:pPr>
            <a:r>
              <a:rPr lang="en-GB" sz="2000" dirty="0"/>
              <a:t>Dishes and serving platters</a:t>
            </a:r>
          </a:p>
        </p:txBody>
      </p:sp>
      <p:sp>
        <p:nvSpPr>
          <p:cNvPr id="11" name="Heading 2">
            <a:extLst>
              <a:ext uri="{FF2B5EF4-FFF2-40B4-BE49-F238E27FC236}">
                <a16:creationId xmlns:a16="http://schemas.microsoft.com/office/drawing/2014/main" id="{591CF256-B39B-44C6-9B10-A2272F7F6225}"/>
              </a:ext>
            </a:extLst>
          </p:cNvPr>
          <p:cNvSpPr>
            <a:spLocks/>
          </p:cNvSpPr>
          <p:nvPr/>
        </p:nvSpPr>
        <p:spPr>
          <a:xfrm>
            <a:off x="6251362" y="1209646"/>
            <a:ext cx="5600543" cy="3908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latin typeface="+mj-lt"/>
              </a:rPr>
              <a:t>Cook</a:t>
            </a:r>
          </a:p>
        </p:txBody>
      </p:sp>
      <p:sp>
        <p:nvSpPr>
          <p:cNvPr id="10" name="Text Placeholder 2">
            <a:extLst>
              <a:ext uri="{FF2B5EF4-FFF2-40B4-BE49-F238E27FC236}">
                <a16:creationId xmlns:a16="http://schemas.microsoft.com/office/drawing/2014/main" id="{D8BE0F90-CEBE-4560-BCAC-4A9A022E1F2A}"/>
              </a:ext>
            </a:extLst>
          </p:cNvPr>
          <p:cNvSpPr txBox="1">
            <a:spLocks/>
          </p:cNvSpPr>
          <p:nvPr/>
        </p:nvSpPr>
        <p:spPr>
          <a:xfrm>
            <a:off x="6401127" y="1600535"/>
            <a:ext cx="5362080" cy="1969770"/>
          </a:xfrm>
          <a:prstGeom prst="rect">
            <a:avLst/>
          </a:prstGeom>
          <a:ln>
            <a:noFill/>
          </a:ln>
        </p:spPr>
        <p:txBody>
          <a:bodyPr vert="horz" wrap="square" lIns="0" tIns="0" rIns="0" bIns="0" rtlCol="0">
            <a:spAutoFit/>
          </a:bodyPr>
          <a:lstStyle>
            <a:lvl1pPr marL="228600" indent="-228600" algn="l" defTabSz="914400" rtl="0" eaLnBrk="1" latinLnBrk="0" hangingPunct="1">
              <a:lnSpc>
                <a:spcPct val="100000"/>
              </a:lnSpc>
              <a:spcBef>
                <a:spcPts val="600"/>
              </a:spcBef>
              <a:buFont typeface="Wingdings" panose="05000000000000000000" pitchFamily="2" charset="2"/>
              <a:buChar char="§"/>
              <a:defRPr lang="en-US" sz="1800" kern="1200" dirty="0">
                <a:solidFill>
                  <a:schemeClr val="tx1"/>
                </a:solidFill>
                <a:latin typeface="+mn-lt"/>
                <a:ea typeface="+mn-ea"/>
                <a:cs typeface="+mn-cs"/>
              </a:defRPr>
            </a:lvl1pPr>
            <a:lvl2pPr marL="457200" indent="-228600" algn="l" defTabSz="914400" rtl="0" eaLnBrk="1" latinLnBrk="0" hangingPunct="1">
              <a:lnSpc>
                <a:spcPct val="100000"/>
              </a:lnSpc>
              <a:spcBef>
                <a:spcPts val="0"/>
              </a:spcBef>
              <a:buFont typeface="Wingdings" panose="05000000000000000000" pitchFamily="2" charset="2"/>
              <a:buChar char="§"/>
              <a:defRPr lang="en-US" sz="1800" kern="1200" dirty="0">
                <a:solidFill>
                  <a:schemeClr val="tx1"/>
                </a:solidFill>
                <a:latin typeface="+mn-lt"/>
                <a:ea typeface="+mn-ea"/>
                <a:cs typeface="+mn-cs"/>
              </a:defRPr>
            </a:lvl2pPr>
            <a:lvl3pPr marL="685800" indent="-228600" algn="l" defTabSz="914400" rtl="0" eaLnBrk="1" latinLnBrk="0" hangingPunct="1">
              <a:lnSpc>
                <a:spcPct val="100000"/>
              </a:lnSpc>
              <a:spcBef>
                <a:spcPts val="0"/>
              </a:spcBef>
              <a:buFont typeface="Nunito Light" panose="00000400000000000000" pitchFamily="2" charset="0"/>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600"/>
              </a:spcBef>
              <a:buFont typeface="Nunito Light" panose="00000400000000000000" pitchFamily="2" charset="0"/>
              <a:buChar char="–"/>
              <a:defRPr lang="en-US" sz="1800" kern="1200" dirty="0" smtClean="0">
                <a:solidFill>
                  <a:schemeClr val="tx1"/>
                </a:solidFill>
                <a:latin typeface="+mn-lt"/>
                <a:ea typeface="+mn-ea"/>
                <a:cs typeface="+mn-cs"/>
              </a:defRPr>
            </a:lvl4pPr>
            <a:lvl5pPr marL="1143000" indent="-228600" algn="l" defTabSz="914400" rtl="0" eaLnBrk="1" latinLnBrk="0" hangingPunct="1">
              <a:lnSpc>
                <a:spcPct val="100000"/>
              </a:lnSpc>
              <a:spcBef>
                <a:spcPts val="600"/>
              </a:spcBef>
              <a:buFont typeface="Arial" panose="020B0604020202020204" pitchFamily="34" charset="0"/>
              <a:buChar char="•"/>
              <a:defRPr lang="en-US" sz="1800" kern="1200" dirty="0" smtClean="0">
                <a:solidFill>
                  <a:schemeClr val="tx1"/>
                </a:solidFill>
                <a:latin typeface="+mn-lt"/>
                <a:ea typeface="+mn-ea"/>
                <a:cs typeface="+mn-cs"/>
              </a:defRPr>
            </a:lvl5pPr>
            <a:lvl6pPr marL="914400" indent="-228600" algn="l" defTabSz="914400" rtl="0" eaLnBrk="1" latinLnBrk="0" hangingPunct="1">
              <a:lnSpc>
                <a:spcPct val="100000"/>
              </a:lnSpc>
              <a:spcBef>
                <a:spcPts val="600"/>
              </a:spcBef>
              <a:buFont typeface="Courier New" panose="02070309020205020404" pitchFamily="49" charset="0"/>
              <a:buChar char="o"/>
              <a:defRPr lang="en-US" sz="1800" kern="1200" dirty="0" smtClean="0">
                <a:solidFill>
                  <a:schemeClr val="tx1"/>
                </a:solidFill>
                <a:latin typeface="+mn-lt"/>
                <a:ea typeface="+mn-ea"/>
                <a:cs typeface="+mn-cs"/>
              </a:defRPr>
            </a:lvl6pPr>
            <a:lvl7pPr marL="1143000" indent="-228600" algn="l" defTabSz="914400" rtl="0" eaLnBrk="1" latinLnBrk="0" hangingPunct="1">
              <a:lnSpc>
                <a:spcPct val="100000"/>
              </a:lnSpc>
              <a:spcBef>
                <a:spcPts val="600"/>
              </a:spcBef>
              <a:buFont typeface="Wingdings" panose="05000000000000000000" pitchFamily="2" charset="2"/>
              <a:buChar char="Ø"/>
              <a:defRPr lang="en-GB" sz="1800" kern="1200" dirty="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US" sz="2000" dirty="0"/>
              <a:t>Fish and whole cuts of meat: 145°F*</a:t>
            </a:r>
          </a:p>
          <a:p>
            <a:pPr>
              <a:buFont typeface="Arial" panose="020B0604020202020204" pitchFamily="34" charset="0"/>
              <a:buChar char="•"/>
            </a:pPr>
            <a:r>
              <a:rPr lang="en-US" sz="2000" dirty="0"/>
              <a:t>Ground meat: 160°F</a:t>
            </a:r>
          </a:p>
          <a:p>
            <a:pPr>
              <a:buFont typeface="Arial" panose="020B0604020202020204" pitchFamily="34" charset="0"/>
              <a:buChar char="•"/>
            </a:pPr>
            <a:r>
              <a:rPr lang="en-US" sz="2000" dirty="0"/>
              <a:t>Eggs: 160°F</a:t>
            </a:r>
          </a:p>
          <a:p>
            <a:pPr lvl="0">
              <a:lnSpc>
                <a:spcPct val="150000"/>
              </a:lnSpc>
              <a:buFont typeface="Arial" panose="020B0604020202020204" pitchFamily="34" charset="0"/>
              <a:buChar char="•"/>
            </a:pPr>
            <a:r>
              <a:rPr lang="en-US" sz="2000" dirty="0"/>
              <a:t>Poultry, mixed dishes and leftovers: 165°F</a:t>
            </a:r>
          </a:p>
          <a:p>
            <a:pPr marL="0" indent="0">
              <a:buNone/>
            </a:pPr>
            <a:r>
              <a:rPr lang="en-US" i="1" dirty="0"/>
              <a:t>*Let meat rest for 3 minutes before carving or eating</a:t>
            </a:r>
            <a:endParaRPr lang="en-US" dirty="0"/>
          </a:p>
        </p:txBody>
      </p:sp>
      <p:sp>
        <p:nvSpPr>
          <p:cNvPr id="17" name="Heading 4">
            <a:extLst>
              <a:ext uri="{FF2B5EF4-FFF2-40B4-BE49-F238E27FC236}">
                <a16:creationId xmlns:a16="http://schemas.microsoft.com/office/drawing/2014/main" id="{D57CB4EE-0372-4B02-AE1B-7010EA63C07F}"/>
              </a:ext>
            </a:extLst>
          </p:cNvPr>
          <p:cNvSpPr>
            <a:spLocks/>
          </p:cNvSpPr>
          <p:nvPr/>
        </p:nvSpPr>
        <p:spPr>
          <a:xfrm>
            <a:off x="6251362" y="3835027"/>
            <a:ext cx="5600543" cy="3908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latin typeface="+mj-lt"/>
              </a:rPr>
              <a:t>Chill</a:t>
            </a:r>
          </a:p>
        </p:txBody>
      </p:sp>
      <p:sp>
        <p:nvSpPr>
          <p:cNvPr id="16" name="Text Placeholder 4">
            <a:extLst>
              <a:ext uri="{FF2B5EF4-FFF2-40B4-BE49-F238E27FC236}">
                <a16:creationId xmlns:a16="http://schemas.microsoft.com/office/drawing/2014/main" id="{36CC7D87-9389-4A34-B843-011E90CCBD97}"/>
              </a:ext>
            </a:extLst>
          </p:cNvPr>
          <p:cNvSpPr txBox="1">
            <a:spLocks/>
          </p:cNvSpPr>
          <p:nvPr/>
        </p:nvSpPr>
        <p:spPr>
          <a:xfrm>
            <a:off x="6401127" y="4379314"/>
            <a:ext cx="5301012" cy="1538883"/>
          </a:xfrm>
          <a:prstGeom prst="rect">
            <a:avLst/>
          </a:prstGeom>
          <a:ln>
            <a:noFill/>
          </a:ln>
        </p:spPr>
        <p:txBody>
          <a:bodyPr vert="horz" lIns="0" tIns="0" rIns="0" bIns="0" rtlCol="0" anchor="t">
            <a:spAutoFit/>
          </a:bodyPr>
          <a:lstStyle>
            <a:lvl1pPr marL="228600" indent="-228600" algn="l" defTabSz="914400" rtl="0" eaLnBrk="1" latinLnBrk="0" hangingPunct="1">
              <a:lnSpc>
                <a:spcPct val="100000"/>
              </a:lnSpc>
              <a:spcBef>
                <a:spcPts val="600"/>
              </a:spcBef>
              <a:buFont typeface="Wingdings" panose="05000000000000000000" pitchFamily="2" charset="2"/>
              <a:buChar char="§"/>
              <a:defRPr lang="en-US" sz="1800" kern="1200" dirty="0">
                <a:solidFill>
                  <a:schemeClr val="tx1"/>
                </a:solidFill>
                <a:latin typeface="+mn-lt"/>
                <a:ea typeface="+mn-ea"/>
                <a:cs typeface="+mn-cs"/>
              </a:defRPr>
            </a:lvl1pPr>
            <a:lvl2pPr marL="457200" indent="-228600" algn="l" defTabSz="914400" rtl="0" eaLnBrk="1" latinLnBrk="0" hangingPunct="1">
              <a:lnSpc>
                <a:spcPct val="100000"/>
              </a:lnSpc>
              <a:spcBef>
                <a:spcPts val="0"/>
              </a:spcBef>
              <a:buFont typeface="Wingdings" panose="05000000000000000000" pitchFamily="2" charset="2"/>
              <a:buChar char="§"/>
              <a:defRPr lang="en-US" sz="1800" kern="1200" dirty="0">
                <a:solidFill>
                  <a:schemeClr val="tx1"/>
                </a:solidFill>
                <a:latin typeface="+mn-lt"/>
                <a:ea typeface="+mn-ea"/>
                <a:cs typeface="+mn-cs"/>
              </a:defRPr>
            </a:lvl2pPr>
            <a:lvl3pPr marL="685800" indent="-228600" algn="l" defTabSz="914400" rtl="0" eaLnBrk="1" latinLnBrk="0" hangingPunct="1">
              <a:lnSpc>
                <a:spcPct val="100000"/>
              </a:lnSpc>
              <a:spcBef>
                <a:spcPts val="0"/>
              </a:spcBef>
              <a:buFont typeface="Nunito Light" panose="00000400000000000000" pitchFamily="2" charset="0"/>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600"/>
              </a:spcBef>
              <a:buFont typeface="Nunito Light" panose="00000400000000000000" pitchFamily="2" charset="0"/>
              <a:buChar char="–"/>
              <a:defRPr lang="en-US" sz="1800" kern="1200" dirty="0" smtClean="0">
                <a:solidFill>
                  <a:schemeClr val="tx1"/>
                </a:solidFill>
                <a:latin typeface="+mn-lt"/>
                <a:ea typeface="+mn-ea"/>
                <a:cs typeface="+mn-cs"/>
              </a:defRPr>
            </a:lvl4pPr>
            <a:lvl5pPr marL="1143000" indent="-228600" algn="l" defTabSz="914400" rtl="0" eaLnBrk="1" latinLnBrk="0" hangingPunct="1">
              <a:lnSpc>
                <a:spcPct val="100000"/>
              </a:lnSpc>
              <a:spcBef>
                <a:spcPts val="600"/>
              </a:spcBef>
              <a:buFont typeface="Arial" panose="020B0604020202020204" pitchFamily="34" charset="0"/>
              <a:buChar char="•"/>
              <a:defRPr lang="en-US" sz="1800" kern="1200" dirty="0" smtClean="0">
                <a:solidFill>
                  <a:schemeClr val="tx1"/>
                </a:solidFill>
                <a:latin typeface="+mn-lt"/>
                <a:ea typeface="+mn-ea"/>
                <a:cs typeface="+mn-cs"/>
              </a:defRPr>
            </a:lvl5pPr>
            <a:lvl6pPr marL="914400" indent="-228600" algn="l" defTabSz="914400" rtl="0" eaLnBrk="1" latinLnBrk="0" hangingPunct="1">
              <a:lnSpc>
                <a:spcPct val="100000"/>
              </a:lnSpc>
              <a:spcBef>
                <a:spcPts val="600"/>
              </a:spcBef>
              <a:buFont typeface="Courier New" panose="02070309020205020404" pitchFamily="49" charset="0"/>
              <a:buChar char="o"/>
              <a:defRPr lang="en-US" sz="1800" kern="1200" dirty="0" smtClean="0">
                <a:solidFill>
                  <a:schemeClr val="tx1"/>
                </a:solidFill>
                <a:latin typeface="+mn-lt"/>
                <a:ea typeface="+mn-ea"/>
                <a:cs typeface="+mn-cs"/>
              </a:defRPr>
            </a:lvl6pPr>
            <a:lvl7pPr marL="1143000" indent="-228600" algn="l" defTabSz="914400" rtl="0" eaLnBrk="1" latinLnBrk="0" hangingPunct="1">
              <a:lnSpc>
                <a:spcPct val="100000"/>
              </a:lnSpc>
              <a:spcBef>
                <a:spcPts val="600"/>
              </a:spcBef>
              <a:buFont typeface="Wingdings" panose="05000000000000000000" pitchFamily="2" charset="2"/>
              <a:buChar char="Ø"/>
              <a:defRPr lang="en-GB" sz="1800" kern="1200" dirty="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GB" sz="2000" dirty="0">
                <a:ea typeface="+mn-lt"/>
                <a:cs typeface="+mn-lt"/>
              </a:rPr>
              <a:t>Perishable foods, including:</a:t>
            </a:r>
          </a:p>
          <a:p>
            <a:pPr lvl="1">
              <a:buFont typeface="Arial" panose="020B0604020202020204" pitchFamily="34" charset="0"/>
              <a:buChar char="•"/>
            </a:pPr>
            <a:r>
              <a:rPr lang="en-GB" sz="2000" dirty="0"/>
              <a:t>Milk, yogurt, cheese and eggs</a:t>
            </a:r>
          </a:p>
          <a:p>
            <a:pPr lvl="1">
              <a:buFont typeface="Arial" panose="020B0604020202020204" pitchFamily="34" charset="0"/>
              <a:buChar char="•"/>
            </a:pPr>
            <a:r>
              <a:rPr lang="en-GB" sz="2000" dirty="0"/>
              <a:t>Meat, poultry and fish</a:t>
            </a:r>
          </a:p>
          <a:p>
            <a:pPr lvl="1">
              <a:buFont typeface="Arial" panose="020B0604020202020204" pitchFamily="34" charset="0"/>
              <a:buChar char="•"/>
            </a:pPr>
            <a:r>
              <a:rPr lang="en-GB" sz="2000" dirty="0"/>
              <a:t>Cut or prepared fruits and vegetables</a:t>
            </a:r>
          </a:p>
          <a:p>
            <a:pPr lvl="1">
              <a:buFont typeface="Arial" panose="020B0604020202020204" pitchFamily="34" charset="0"/>
              <a:buChar char="•"/>
            </a:pPr>
            <a:r>
              <a:rPr lang="en-GB" sz="2000" dirty="0"/>
              <a:t>Prepared food and leftovers</a:t>
            </a:r>
          </a:p>
        </p:txBody>
      </p:sp>
    </p:spTree>
    <p:extLst>
      <p:ext uri="{BB962C8B-B14F-4D97-AF65-F5344CB8AC3E}">
        <p14:creationId xmlns:p14="http://schemas.microsoft.com/office/powerpoint/2010/main" val="2577877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EB52C-4C6D-D047-B373-E9D4BAAEABAF}"/>
              </a:ext>
            </a:extLst>
          </p:cNvPr>
          <p:cNvSpPr>
            <a:spLocks noGrp="1"/>
          </p:cNvSpPr>
          <p:nvPr>
            <p:ph type="ctrTitle"/>
          </p:nvPr>
        </p:nvSpPr>
        <p:spPr>
          <a:xfrm>
            <a:off x="5770419" y="2762114"/>
            <a:ext cx="5860472" cy="738664"/>
          </a:xfrm>
        </p:spPr>
        <p:txBody>
          <a:bodyPr/>
          <a:lstStyle/>
          <a:p>
            <a:r>
              <a:rPr lang="en-US" dirty="0"/>
              <a:t>Healthy Habits</a:t>
            </a:r>
          </a:p>
        </p:txBody>
      </p:sp>
      <p:pic>
        <p:nvPicPr>
          <p:cNvPr id="5" name="Picture Placeholder 4">
            <a:extLst>
              <a:ext uri="{FF2B5EF4-FFF2-40B4-BE49-F238E27FC236}">
                <a16:creationId xmlns:a16="http://schemas.microsoft.com/office/drawing/2014/main" id="{95C77D43-9D2F-99D7-2D54-0AC39B1F7F80}"/>
              </a:ext>
              <a:ext uri="{C183D7F6-B498-43B3-948B-1728B52AA6E4}">
                <adec:decorative xmlns:adec="http://schemas.microsoft.com/office/drawing/2017/decorative" val="1"/>
              </a:ext>
            </a:extLst>
          </p:cNvPr>
          <p:cNvPicPr>
            <a:picLocks noGrp="1" noChangeAspect="1"/>
          </p:cNvPicPr>
          <p:nvPr>
            <p:ph type="pic" sz="quarter" idx="10"/>
          </p:nvPr>
        </p:nvPicPr>
        <p:blipFill>
          <a:blip r:embed="rId3"/>
          <a:srcRect l="1" r="1"/>
          <a:stretch/>
        </p:blipFill>
        <p:spPr>
          <a:xfrm>
            <a:off x="160" y="0"/>
            <a:ext cx="5370576" cy="6858000"/>
          </a:xfrm>
          <a:prstGeom prst="rect">
            <a:avLst/>
          </a:prstGeom>
          <a:pattFill prst="pct90">
            <a:fgClr>
              <a:prstClr val="white">
                <a:lumMod val="95000"/>
              </a:prstClr>
            </a:fgClr>
            <a:bgClr>
              <a:prstClr val="white">
                <a:lumMod val="65000"/>
              </a:prstClr>
            </a:bgClr>
          </a:pattFill>
        </p:spPr>
      </p:pic>
    </p:spTree>
    <p:extLst>
      <p:ext uri="{BB962C8B-B14F-4D97-AF65-F5344CB8AC3E}">
        <p14:creationId xmlns:p14="http://schemas.microsoft.com/office/powerpoint/2010/main" val="30650005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ecorative graphic">
            <a:extLst>
              <a:ext uri="{FF2B5EF4-FFF2-40B4-BE49-F238E27FC236}">
                <a16:creationId xmlns:a16="http://schemas.microsoft.com/office/drawing/2014/main" id="{17B6B004-143B-4D50-A1E3-92D7747EC6ED}"/>
              </a:ext>
              <a:ext uri="{C183D7F6-B498-43B3-948B-1728B52AA6E4}">
                <adec:decorative xmlns:adec="http://schemas.microsoft.com/office/drawing/2017/decorative" val="1"/>
              </a:ext>
            </a:extLst>
          </p:cNvPr>
          <p:cNvGraphicFramePr>
            <a:graphicFrameLocks noChangeAspect="1"/>
          </p:cNvGraphicFramePr>
          <p:nvPr>
            <p:custDataLst>
              <p:tags r:id="rId1"/>
            </p:custDataLst>
            <p:extLst>
              <p:ext uri="{D42A27DB-BD31-4B8C-83A1-F6EECF244321}">
                <p14:modId xmlns:p14="http://schemas.microsoft.com/office/powerpoint/2010/main" val="36086792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2" imgH="272" progId="TCLayout.ActiveDocument.1">
                  <p:embed/>
                </p:oleObj>
              </mc:Choice>
              <mc:Fallback>
                <p:oleObj name="think-cell Slide" r:id="rId4" imgW="272" imgH="272" progId="TCLayout.ActiveDocument.1">
                  <p:embed/>
                  <p:pic>
                    <p:nvPicPr>
                      <p:cNvPr id="7" name="Decorative graphic">
                        <a:extLst>
                          <a:ext uri="{FF2B5EF4-FFF2-40B4-BE49-F238E27FC236}">
                            <a16:creationId xmlns:a16="http://schemas.microsoft.com/office/drawing/2014/main" id="{17B6B004-143B-4D50-A1E3-92D7747EC6ED}"/>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Picture Placeholder 5">
            <a:extLst>
              <a:ext uri="{FF2B5EF4-FFF2-40B4-BE49-F238E27FC236}">
                <a16:creationId xmlns:a16="http://schemas.microsoft.com/office/drawing/2014/main" id="{4E6C332B-FB1D-4B62-9D35-81BDB0BEC862}"/>
              </a:ext>
              <a:ext uri="{C183D7F6-B498-43B3-948B-1728B52AA6E4}">
                <adec:decorative xmlns:adec="http://schemas.microsoft.com/office/drawing/2017/decorative" val="1"/>
              </a:ext>
            </a:extLst>
          </p:cNvPr>
          <p:cNvPicPr>
            <a:picLocks noGrp="1" noChangeAspect="1"/>
          </p:cNvPicPr>
          <p:nvPr>
            <p:ph type="pic" sz="quarter" idx="10"/>
          </p:nvPr>
        </p:nvPicPr>
        <p:blipFill>
          <a:blip r:embed="rId6"/>
          <a:srcRect l="13202" r="13202"/>
          <a:stretch/>
        </p:blipFill>
        <p:spPr>
          <a:prstGeom prst="rect">
            <a:avLst/>
          </a:prstGeom>
        </p:spPr>
      </p:pic>
      <p:sp>
        <p:nvSpPr>
          <p:cNvPr id="4" name="Title 3">
            <a:extLst>
              <a:ext uri="{FF2B5EF4-FFF2-40B4-BE49-F238E27FC236}">
                <a16:creationId xmlns:a16="http://schemas.microsoft.com/office/drawing/2014/main" id="{6603553A-F25B-4512-AAB2-A30A1EFDF445}"/>
              </a:ext>
            </a:extLst>
          </p:cNvPr>
          <p:cNvSpPr>
            <a:spLocks noGrp="1"/>
          </p:cNvSpPr>
          <p:nvPr>
            <p:ph type="ctrTitle"/>
          </p:nvPr>
        </p:nvSpPr>
        <p:spPr/>
        <p:txBody>
          <a:bodyPr vert="horz"/>
          <a:lstStyle/>
          <a:p>
            <a:r>
              <a:rPr lang="en-US" dirty="0"/>
              <a:t>Questions?</a:t>
            </a:r>
            <a:endParaRPr lang="en-GB" dirty="0"/>
          </a:p>
        </p:txBody>
      </p:sp>
    </p:spTree>
    <p:extLst>
      <p:ext uri="{BB962C8B-B14F-4D97-AF65-F5344CB8AC3E}">
        <p14:creationId xmlns:p14="http://schemas.microsoft.com/office/powerpoint/2010/main" val="15193080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17C27DB-28A4-4BD1-B1E8-625FB60C2D71}"/>
              </a:ext>
            </a:extLst>
          </p:cNvPr>
          <p:cNvSpPr>
            <a:spLocks noGrp="1"/>
          </p:cNvSpPr>
          <p:nvPr>
            <p:ph type="ctrTitle"/>
          </p:nvPr>
        </p:nvSpPr>
        <p:spPr>
          <a:xfrm>
            <a:off x="5770419" y="2796824"/>
            <a:ext cx="5860472" cy="1477328"/>
          </a:xfrm>
        </p:spPr>
        <p:txBody>
          <a:bodyPr wrap="square" anchor="ctr">
            <a:normAutofit/>
          </a:bodyPr>
          <a:lstStyle/>
          <a:p>
            <a:r>
              <a:rPr lang="en-US" sz="3700" b="1" dirty="0"/>
              <a:t>#NationalNutritionMonth</a:t>
            </a:r>
            <a:endParaRPr lang="en-US" sz="3700" dirty="0"/>
          </a:p>
        </p:txBody>
      </p:sp>
      <p:pic>
        <p:nvPicPr>
          <p:cNvPr id="11" name="Picture 10">
            <a:extLst>
              <a:ext uri="{FF2B5EF4-FFF2-40B4-BE49-F238E27FC236}">
                <a16:creationId xmlns:a16="http://schemas.microsoft.com/office/drawing/2014/main" id="{2DCDAC78-EF4A-A475-63FF-3FDFB69A6378}"/>
              </a:ext>
              <a:ext uri="{C183D7F6-B498-43B3-948B-1728B52AA6E4}">
                <adec:decorative xmlns:adec="http://schemas.microsoft.com/office/drawing/2017/decorative" val="1"/>
              </a:ext>
            </a:extLst>
          </p:cNvPr>
          <p:cNvPicPr>
            <a:picLocks noChangeAspect="1"/>
          </p:cNvPicPr>
          <p:nvPr/>
        </p:nvPicPr>
        <p:blipFill>
          <a:blip r:embed="rId3"/>
          <a:srcRect l="3035" r="55587"/>
          <a:stretch>
            <a:fillRect/>
          </a:stretch>
        </p:blipFill>
        <p:spPr>
          <a:xfrm>
            <a:off x="43" y="0"/>
            <a:ext cx="5370812" cy="6858000"/>
          </a:xfrm>
          <a:prstGeom prst="rect">
            <a:avLst/>
          </a:prstGeom>
          <a:noFill/>
        </p:spPr>
      </p:pic>
    </p:spTree>
    <p:extLst>
      <p:ext uri="{BB962C8B-B14F-4D97-AF65-F5344CB8AC3E}">
        <p14:creationId xmlns:p14="http://schemas.microsoft.com/office/powerpoint/2010/main" val="2531601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ecorative Academy logo">
            <a:extLst>
              <a:ext uri="{FF2B5EF4-FFF2-40B4-BE49-F238E27FC236}">
                <a16:creationId xmlns:a16="http://schemas.microsoft.com/office/drawing/2014/main" id="{50739B86-31F5-4209-9557-88404317449B}"/>
              </a:ext>
              <a:ext uri="{C183D7F6-B498-43B3-948B-1728B52AA6E4}">
                <adec:decorative xmlns:adec="http://schemas.microsoft.com/office/drawing/2017/decorative" val="1"/>
              </a:ext>
            </a:extLst>
          </p:cNvPr>
          <p:cNvGraphicFramePr>
            <a:graphicFrameLocks noChangeAspect="1"/>
          </p:cNvGraphicFramePr>
          <p:nvPr>
            <p:custDataLst>
              <p:tags r:id="rId1"/>
            </p:custDataLst>
            <p:extLst>
              <p:ext uri="{D42A27DB-BD31-4B8C-83A1-F6EECF244321}">
                <p14:modId xmlns:p14="http://schemas.microsoft.com/office/powerpoint/2010/main" val="18381931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2" imgH="272" progId="TCLayout.ActiveDocument.1">
                  <p:embed/>
                </p:oleObj>
              </mc:Choice>
              <mc:Fallback>
                <p:oleObj name="think-cell Slide" r:id="rId4" imgW="272" imgH="272" progId="TCLayout.ActiveDocument.1">
                  <p:embed/>
                  <p:pic>
                    <p:nvPicPr>
                      <p:cNvPr id="4" name="Decorative Academy logo">
                        <a:extLst>
                          <a:ext uri="{FF2B5EF4-FFF2-40B4-BE49-F238E27FC236}">
                            <a16:creationId xmlns:a16="http://schemas.microsoft.com/office/drawing/2014/main" id="{50739B86-31F5-4209-9557-88404317449B}"/>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Title 7">
            <a:extLst>
              <a:ext uri="{FF2B5EF4-FFF2-40B4-BE49-F238E27FC236}">
                <a16:creationId xmlns:a16="http://schemas.microsoft.com/office/drawing/2014/main" id="{1D822382-4AA3-C050-D650-EF4AFFFFC844}"/>
              </a:ext>
            </a:extLst>
          </p:cNvPr>
          <p:cNvSpPr>
            <a:spLocks noGrp="1"/>
          </p:cNvSpPr>
          <p:nvPr>
            <p:ph type="title"/>
          </p:nvPr>
        </p:nvSpPr>
        <p:spPr/>
        <p:txBody>
          <a:bodyPr/>
          <a:lstStyle/>
          <a:p>
            <a:r>
              <a:rPr lang="en-US" dirty="0"/>
              <a:t>Thank You!</a:t>
            </a:r>
          </a:p>
        </p:txBody>
      </p:sp>
    </p:spTree>
    <p:extLst>
      <p:ext uri="{BB962C8B-B14F-4D97-AF65-F5344CB8AC3E}">
        <p14:creationId xmlns:p14="http://schemas.microsoft.com/office/powerpoint/2010/main" val="411451531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Custom 99">
      <a:dk1>
        <a:srgbClr val="000000"/>
      </a:dk1>
      <a:lt1>
        <a:sysClr val="window" lastClr="FFFFFF"/>
      </a:lt1>
      <a:dk2>
        <a:srgbClr val="746D6D"/>
      </a:dk2>
      <a:lt2>
        <a:srgbClr val="EFEEEE"/>
      </a:lt2>
      <a:accent1>
        <a:srgbClr val="39683E"/>
      </a:accent1>
      <a:accent2>
        <a:srgbClr val="CC2229"/>
      </a:accent2>
      <a:accent3>
        <a:srgbClr val="006998"/>
      </a:accent3>
      <a:accent4>
        <a:srgbClr val="C0D446"/>
      </a:accent4>
      <a:accent5>
        <a:srgbClr val="F6D530"/>
      </a:accent5>
      <a:accent6>
        <a:srgbClr val="422566"/>
      </a:accent6>
      <a:hlink>
        <a:srgbClr val="A27E2D"/>
      </a:hlink>
      <a:folHlink>
        <a:srgbClr val="954F72"/>
      </a:folHlink>
    </a:clrScheme>
    <a:fontScheme name="Custom 111">
      <a:majorFont>
        <a:latin typeface="Myriad Pro"/>
        <a:ea typeface=""/>
        <a:cs typeface=""/>
      </a:majorFont>
      <a:minorFont>
        <a:latin typeface="Myriad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ln>
          <a:noFill/>
        </a:ln>
      </a:spPr>
      <a:bodyPr lIns="0" tIns="0" rIns="0" bIns="0" rtlCol="0" anchor="t" anchorCtr="0">
        <a:spAutoFit/>
      </a:bodyPr>
      <a:lstStyle>
        <a:defPPr algn="l">
          <a:defRPr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extLst>
    <a:ext uri="{05A4C25C-085E-4340-85A3-A5531E510DB2}">
      <thm15:themeFamily xmlns:thm15="http://schemas.microsoft.com/office/thememl/2012/main" name="Academy PowerPoint Templates" id="{864C1590-FABC-EB43-9528-7E14510AC070}" vid="{E92D9AC6-6CAB-9648-816C-9B214CBE479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fccd8e9-20bc-4edb-999c-122cf8e0cb43">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6647FEA2024D741950D7AA7126A1A10" ma:contentTypeVersion="13" ma:contentTypeDescription="Create a new document." ma:contentTypeScope="" ma:versionID="173eed1b43f13757e7c97a3adf5c5ea5">
  <xsd:schema xmlns:xsd="http://www.w3.org/2001/XMLSchema" xmlns:xs="http://www.w3.org/2001/XMLSchema" xmlns:p="http://schemas.microsoft.com/office/2006/metadata/properties" xmlns:ns2="4fccd8e9-20bc-4edb-999c-122cf8e0cb43" xmlns:ns3="b5e74c2f-aad3-4b6c-9a2c-4d196b046488" targetNamespace="http://schemas.microsoft.com/office/2006/metadata/properties" ma:root="true" ma:fieldsID="d5c2ae065bac009f4ffc24aae8e9b02e" ns2:_="" ns3:_="">
    <xsd:import namespace="4fccd8e9-20bc-4edb-999c-122cf8e0cb43"/>
    <xsd:import namespace="b5e74c2f-aad3-4b6c-9a2c-4d196b0464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ccd8e9-20bc-4edb-999c-122cf8e0cb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20bb3ce1-2d96-45e5-99c4-d2bba11dad5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5e74c2f-aad3-4b6c-9a2c-4d196b0464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FAF7C1E-B43F-45C1-B6C1-7A344754F477}">
  <ds:schemaRefs>
    <ds:schemaRef ds:uri="http://www.w3.org/XML/1998/namespace"/>
    <ds:schemaRef ds:uri="http://schemas.microsoft.com/office/2006/documentManagement/types"/>
    <ds:schemaRef ds:uri="http://schemas.microsoft.com/office/2006/metadata/properties"/>
    <ds:schemaRef ds:uri="http://purl.org/dc/elements/1.1/"/>
    <ds:schemaRef ds:uri="http://schemas.microsoft.com/office/infopath/2007/PartnerControls"/>
    <ds:schemaRef ds:uri="4fccd8e9-20bc-4edb-999c-122cf8e0cb43"/>
    <ds:schemaRef ds:uri="http://schemas.openxmlformats.org/package/2006/metadata/core-properties"/>
    <ds:schemaRef ds:uri="http://purl.org/dc/terms/"/>
    <ds:schemaRef ds:uri="b5e74c2f-aad3-4b6c-9a2c-4d196b046488"/>
    <ds:schemaRef ds:uri="http://purl.org/dc/dcmitype/"/>
  </ds:schemaRefs>
</ds:datastoreItem>
</file>

<file path=customXml/itemProps2.xml><?xml version="1.0" encoding="utf-8"?>
<ds:datastoreItem xmlns:ds="http://schemas.openxmlformats.org/officeDocument/2006/customXml" ds:itemID="{3B16D191-B106-48C0-9D4D-AF49D2D1CA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ccd8e9-20bc-4edb-999c-122cf8e0cb43"/>
    <ds:schemaRef ds:uri="b5e74c2f-aad3-4b6c-9a2c-4d196b0464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7F7BAA2-9066-4B0C-B95D-B00D66A691C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Academy PowerPoint Templates</Template>
  <TotalTime>6497</TotalTime>
  <Words>2058</Words>
  <Application>Microsoft Office PowerPoint</Application>
  <PresentationFormat>Widescreen</PresentationFormat>
  <Paragraphs>186</Paragraphs>
  <Slides>17</Slides>
  <Notes>17</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9" baseType="lpstr">
      <vt:lpstr>Arial</vt:lpstr>
      <vt:lpstr>Calibri</vt:lpstr>
      <vt:lpstr>Cambria</vt:lpstr>
      <vt:lpstr>Courier New</vt:lpstr>
      <vt:lpstr>Myriad Pro</vt:lpstr>
      <vt:lpstr>Myriad Pro Light</vt:lpstr>
      <vt:lpstr>Nunito Light</vt:lpstr>
      <vt:lpstr>Source Sans Pro</vt:lpstr>
      <vt:lpstr>Symbol</vt:lpstr>
      <vt:lpstr>Wingdings</vt:lpstr>
      <vt:lpstr>Office Theme</vt:lpstr>
      <vt:lpstr>think-cell Slide</vt:lpstr>
      <vt:lpstr>National Nutrition Month® 2026</vt:lpstr>
      <vt:lpstr>Discover the Power of Nutrition</vt:lpstr>
      <vt:lpstr>Objectives</vt:lpstr>
      <vt:lpstr>Power Your Day</vt:lpstr>
      <vt:lpstr>Healthy Eating Patterns</vt:lpstr>
      <vt:lpstr>Choose Variety</vt:lpstr>
      <vt:lpstr>Stay Nourished on Limited Budgets</vt:lpstr>
      <vt:lpstr>Find Advice Backed by Science</vt:lpstr>
      <vt:lpstr>Find a Nutrition Expert at eatright.org</vt:lpstr>
      <vt:lpstr>Feel Good with Healthy Habits</vt:lpstr>
      <vt:lpstr>Physical Activity</vt:lpstr>
      <vt:lpstr>Food Safety</vt:lpstr>
      <vt:lpstr>Four Steps to Food Safety</vt:lpstr>
      <vt:lpstr>Healthy Habits</vt:lpstr>
      <vt:lpstr>Questions?</vt:lpstr>
      <vt:lpstr>#NationalNutritionMonth</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Nutrition Month 2026</dc:title>
  <dc:creator>AcademyofNutritionandDietetics@eatright.onmicrosoft.com</dc:creator>
  <cp:lastModifiedBy>Sarah Lee</cp:lastModifiedBy>
  <cp:revision>183</cp:revision>
  <dcterms:created xsi:type="dcterms:W3CDTF">2023-11-10T18:49:27Z</dcterms:created>
  <dcterms:modified xsi:type="dcterms:W3CDTF">2026-01-15T18:46:09Z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0x01010016647FEA2024D741950D7AA7126A1A10</vt:lpwstr>
  </property>
  <property fmtid="{D5CDD505-2E9C-101B-9397-08002B2CF9AE}" pid="3" name="MediaServiceImageTags">
    <vt:lpwstr/>
  </property>
</Properties>
</file>